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slideLayouts/slideLayout21.xml" ContentType="application/vnd.openxmlformats-officedocument.presentationml.slideLayout+xml"/>
  <Override PartName="/ppt/theme/theme20.xml" ContentType="application/vnd.openxmlformats-officedocument.theme+xml"/>
  <Override PartName="/ppt/slideLayouts/slideLayout22.xml" ContentType="application/vnd.openxmlformats-officedocument.presentationml.slideLayout+xml"/>
  <Override PartName="/ppt/theme/theme21.xml" ContentType="application/vnd.openxmlformats-officedocument.theme+xml"/>
  <Override PartName="/ppt/slideLayouts/slideLayout23.xml" ContentType="application/vnd.openxmlformats-officedocument.presentationml.slideLayout+xml"/>
  <Override PartName="/ppt/theme/theme22.xml" ContentType="application/vnd.openxmlformats-officedocument.theme+xml"/>
  <Override PartName="/ppt/slideLayouts/slideLayout24.xml" ContentType="application/vnd.openxmlformats-officedocument.presentationml.slideLayout+xml"/>
  <Override PartName="/ppt/theme/theme23.xml" ContentType="application/vnd.openxmlformats-officedocument.theme+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ppt/slideLayouts/slideLayout27.xml" ContentType="application/vnd.openxmlformats-officedocument.presentationml.slideLayout+xml"/>
  <Override PartName="/ppt/theme/theme2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7.xml" ContentType="application/vnd.openxmlformats-officedocument.theme+xml"/>
  <Override PartName="/ppt/slideLayouts/slideLayout30.xml" ContentType="application/vnd.openxmlformats-officedocument.presentationml.slideLayout+xml"/>
  <Override PartName="/ppt/theme/theme28.xml" ContentType="application/vnd.openxmlformats-officedocument.theme+xml"/>
  <Override PartName="/ppt/slideLayouts/slideLayout31.xml" ContentType="application/vnd.openxmlformats-officedocument.presentationml.slideLayout+xml"/>
  <Override PartName="/ppt/theme/theme29.xml" ContentType="application/vnd.openxmlformats-officedocument.theme+xml"/>
  <Override PartName="/ppt/slideLayouts/slideLayout32.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metadata/core-properties" Target="docProps/core0.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90" r:id="rId20"/>
    <p:sldMasterId id="2147483692" r:id="rId21"/>
    <p:sldMasterId id="2147483694" r:id="rId22"/>
    <p:sldMasterId id="2147483696" r:id="rId23"/>
    <p:sldMasterId id="2147483698" r:id="rId24"/>
    <p:sldMasterId id="2147483700" r:id="rId25"/>
    <p:sldMasterId id="2147483702" r:id="rId26"/>
    <p:sldMasterId id="2147483704" r:id="rId27"/>
    <p:sldMasterId id="2147483706" r:id="rId28"/>
    <p:sldMasterId id="2147483708" r:id="rId29"/>
    <p:sldMasterId id="2147483710" r:id="rId30"/>
  </p:sldMasterIdLst>
  <p:notesMasterIdLst>
    <p:notesMasterId r:id="rId56"/>
  </p:notesMasterIdLst>
  <p:sldIdLst>
    <p:sldId id="256" r:id="rId31"/>
    <p:sldId id="257" r:id="rId32"/>
    <p:sldId id="258" r:id="rId33"/>
    <p:sldId id="259" r:id="rId34"/>
    <p:sldId id="279" r:id="rId35"/>
    <p:sldId id="262" r:id="rId36"/>
    <p:sldId id="263" r:id="rId37"/>
    <p:sldId id="283" r:id="rId38"/>
    <p:sldId id="280" r:id="rId39"/>
    <p:sldId id="264" r:id="rId40"/>
    <p:sldId id="265" r:id="rId41"/>
    <p:sldId id="266" r:id="rId42"/>
    <p:sldId id="267" r:id="rId43"/>
    <p:sldId id="281" r:id="rId44"/>
    <p:sldId id="282" r:id="rId45"/>
    <p:sldId id="268" r:id="rId46"/>
    <p:sldId id="269" r:id="rId47"/>
    <p:sldId id="270" r:id="rId48"/>
    <p:sldId id="271" r:id="rId49"/>
    <p:sldId id="272" r:id="rId50"/>
    <p:sldId id="273" r:id="rId51"/>
    <p:sldId id="274" r:id="rId52"/>
    <p:sldId id="275" r:id="rId53"/>
    <p:sldId id="276" r:id="rId54"/>
    <p:sldId id="278" r:id="rId55"/>
  </p:sldIdLst>
  <p:sldSz cx="9144000" cy="5143500" type="screen16x9"/>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58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slide" Target="slides/slide20.xml"/><Relationship Id="rId55" Type="http://schemas.openxmlformats.org/officeDocument/2006/relationships/slide" Target="slides/slide2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1.xml"/><Relationship Id="rId54"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BDF57-9A1E-4E55-B5F3-5E200A23EA94}" type="datetimeFigureOut">
              <a:rPr lang="en-PK" smtClean="0"/>
              <a:t>11/05/2025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1580C-5678-4E42-90AF-75753206E306}" type="slidenum">
              <a:rPr lang="en-PK" smtClean="0"/>
              <a:t>‹#›</a:t>
            </a:fld>
            <a:endParaRPr lang="en-PK"/>
          </a:p>
        </p:txBody>
      </p:sp>
    </p:spTree>
    <p:extLst>
      <p:ext uri="{BB962C8B-B14F-4D97-AF65-F5344CB8AC3E}">
        <p14:creationId xmlns:p14="http://schemas.microsoft.com/office/powerpoint/2010/main" val="327147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history of Java Web Services is closely linked to the evolution of the Internet and enterprise software architecture. In the early 2000s, the need for interoperable and standardized communication protocols led to the creation of SOAP and WSDL. Java developers initially used JAX-RPC to create SOAP-based web services.</a:t>
            </a:r>
          </a:p>
          <a:p>
            <a:endParaRPr/>
          </a:p>
          <a:p>
            <a:r>
              <a:t>As REST began gaining traction for its lightweight nature and alignment with HTTP protocols, the Java ecosystem responded by developing JAX-WS and eventually JAX-RS, making it easier to build and consume both SOAP and RESTful services. These improvements significantly reduced complexity by introducing annotations and reducing boilerplate code.</a:t>
            </a:r>
          </a:p>
          <a:p>
            <a:endParaRPr/>
          </a:p>
          <a:p>
            <a:r>
              <a:t>More recently, web service architecture in Java has embraced cloud-native paradigms. Technologies such as Docker, Kubernetes, and CI/CD pipelines have reshaped the way services are deployed and maintained. This shift also supports newer standards like JSON-B, increasing the relevance and efficiency of Java web services in modern software development.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JAX-WS (Java API for XML Web Services) revolutionized the way SOAP web services are developed in Java. Instead of relying on verbose configuration files, JAX-WS utilizes annotations such as @WebService and @WebMethod directly within Java classes. This dramatically reduces complexity and improves readability.</a:t>
            </a:r>
          </a:p>
          <a:p>
            <a:endParaRPr/>
          </a:p>
          <a:p>
            <a:r>
              <a:t>One of the key advantages of JAX-WS is its ability to automatically generate WSDL documents from annotated classes. This enables seamless integration with client applications regardless of their platform or language.</a:t>
            </a:r>
          </a:p>
          <a:p>
            <a:endParaRPr/>
          </a:p>
          <a:p>
            <a:r>
              <a:t>Moreover, JAX-WS is well-supported by Java development environments like Eclipse and IntelliJ, as well as tools like wsgen for generating artifacts. This makes it an ideal choice for developers needing robust and standards-compliant web services in enterprise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Implementing SOAP services with JAX-WS is straightforward yet powerful. The development starts by defining a service class annotated with @WebService, and each method intended for remote access is marked with @WebMethod. This declarative approach improves clarity and aligns closely with business logic.</a:t>
            </a:r>
          </a:p>
          <a:p>
            <a:endParaRPr/>
          </a:p>
          <a:p>
            <a:r>
              <a:t>After coding, developers generate the WSDL and supporting artifacts using the `wsgen` tool. These files serve as contracts that allow clients to bind and consume the web service across various platforms, maintaining consistency and interoperability.</a:t>
            </a:r>
          </a:p>
          <a:p>
            <a:endParaRPr/>
          </a:p>
          <a:p>
            <a:r>
              <a:t>Deployment typically occurs on servers like Apache Tomcat or any Java EE-compliant container. Testing tools such as SOAP UI or Postman enable thorough validation of request/response formats, headers, and fault handling, ensuring a robust and compliant SOAP-based service.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JAX-RS (Java API for RESTful Web Services) standardizes the development of REST APIs in Java by using simple annotations. By annotating Java classes and methods with directives like @Path, @GET, or @POST, developers can rapidly expose services over HTTP with minimal boilerplate code.</a:t>
            </a:r>
          </a:p>
          <a:p>
            <a:endParaRPr/>
          </a:p>
          <a:p>
            <a:r>
              <a:t>JAX-RS supports content negotiation through @Produces and @Consumes annotations. This allows services to respond in different formats such as JSON or XML depending on client requirements, thus improving flexibility and usability.</a:t>
            </a:r>
          </a:p>
          <a:p>
            <a:endParaRPr/>
          </a:p>
          <a:p>
            <a:r>
              <a:t>JAX-RS is well-supported across the Java ecosystem. It integrates smoothly with popular implementations like Jersey and RESTEasy, and is fully compatible with microservice frameworks such as Spring Boot. This makes it a cornerstone for building scalable and modern REST APIs in enterprise and cloud-native environments.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implement a RESTful service in Java using JAX-RS, developers begin by defining resource classes and annotating them with @Path to expose them via HTTP URIs. Each HTTP method is bound to a specific operation using annotations like @GET or @POST, which simplifies request handling.</a:t>
            </a:r>
          </a:p>
          <a:p>
            <a:endParaRPr/>
          </a:p>
          <a:p>
            <a:r>
              <a:t>Developers then define the response content using annotations such as @Produces and handle input data with @Consumes. This enables seamless data exchange in formats like JSON or XML. Lightweight containers like Tomcat or Jetty are ideal for deploying such services due to their speed and minimal setup.</a:t>
            </a:r>
          </a:p>
          <a:p>
            <a:endParaRPr/>
          </a:p>
          <a:p>
            <a:r>
              <a:t>Testing tools such as Postman or curl can be used to interact with the service endpoints. This step helps validate the proper functioning of each operation and ensures accurate serialization of responses, making JAX-RS both powerful and accessible for modern API development.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86" name="PlaceHolder 1"/>
          <p:cNvSpPr>
            <a:spLocks noGrp="1"/>
          </p:cNvSpPr>
          <p:nvPr>
            <p:ph type="title"/>
          </p:nvPr>
        </p:nvSpPr>
        <p:spPr>
          <a:xfrm>
            <a:off x="1157400" y="494640"/>
            <a:ext cx="51264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134115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044" name="PlaceHolder 1"/>
          <p:cNvSpPr>
            <a:spLocks noGrp="1"/>
          </p:cNvSpPr>
          <p:nvPr>
            <p:ph type="title"/>
          </p:nvPr>
        </p:nvSpPr>
        <p:spPr>
          <a:xfrm>
            <a:off x="1157400" y="494640"/>
            <a:ext cx="51264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4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160" name="PlaceHolder 1"/>
          <p:cNvSpPr>
            <a:spLocks noGrp="1"/>
          </p:cNvSpPr>
          <p:nvPr>
            <p:ph type="title"/>
          </p:nvPr>
        </p:nvSpPr>
        <p:spPr>
          <a:xfrm>
            <a:off x="1157400" y="494640"/>
            <a:ext cx="51264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16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16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249" name="PlaceHolder 1"/>
          <p:cNvSpPr>
            <a:spLocks noGrp="1"/>
          </p:cNvSpPr>
          <p:nvPr>
            <p:ph type="title"/>
          </p:nvPr>
        </p:nvSpPr>
        <p:spPr>
          <a:xfrm>
            <a:off x="1157400" y="494640"/>
            <a:ext cx="51264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223082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0_1_1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7.xml"/><Relationship Id="rId1"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0.xml"/><Relationship Id="rId1"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1.xml"/><Relationship Id="rId1" Type="http://schemas.openxmlformats.org/officeDocument/2006/relationships/slideLayout" Target="../slideLayouts/slideLayout22.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2.xml"/><Relationship Id="rId1" Type="http://schemas.openxmlformats.org/officeDocument/2006/relationships/slideLayout" Target="../slideLayouts/slideLayout23.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3.xml"/><Relationship Id="rId1" Type="http://schemas.openxmlformats.org/officeDocument/2006/relationships/slideLayout" Target="../slideLayouts/slideLayout24.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5.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7.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0.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6" name="Google Shape;9;p2"/>
          <p:cNvGrpSpPr/>
          <p:nvPr/>
        </p:nvGrpSpPr>
        <p:grpSpPr>
          <a:xfrm>
            <a:off x="-3255120" y="-2760840"/>
            <a:ext cx="10039680" cy="6731280"/>
            <a:chOff x="-3255120" y="-2760840"/>
            <a:chExt cx="10039680" cy="6731280"/>
          </a:xfrm>
        </p:grpSpPr>
        <p:grpSp>
          <p:nvGrpSpPr>
            <p:cNvPr id="87" name="Google Shape;10;p2"/>
            <p:cNvGrpSpPr/>
            <p:nvPr/>
          </p:nvGrpSpPr>
          <p:grpSpPr>
            <a:xfrm>
              <a:off x="-3255120" y="-2760840"/>
              <a:ext cx="6563880" cy="6731280"/>
              <a:chOff x="-3255120" y="-2760840"/>
              <a:chExt cx="6563880" cy="6731280"/>
            </a:xfrm>
          </p:grpSpPr>
          <p:sp>
            <p:nvSpPr>
              <p:cNvPr id="2" name="Google Shape;11;p2"/>
              <p:cNvSpPr/>
              <p:nvPr/>
            </p:nvSpPr>
            <p:spPr>
              <a:xfrm rot="10221600">
                <a:off x="-1132920" y="-721440"/>
                <a:ext cx="3045240" cy="2637000"/>
              </a:xfrm>
              <a:custGeom>
                <a:avLst/>
                <a:gdLst>
                  <a:gd name="textAreaLeft" fmla="*/ 0 w 3045240"/>
                  <a:gd name="textAreaRight" fmla="*/ 3045600 w 3045240"/>
                  <a:gd name="textAreaTop" fmla="*/ 0 h 2637000"/>
                  <a:gd name="textAreaBottom" fmla="*/ 2637360 h 26370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0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Google Shape;12;p2"/>
              <p:cNvPicPr/>
              <p:nvPr/>
            </p:nvPicPr>
            <p:blipFill>
              <a:blip r:embed="rId3"/>
              <a:srcRect t="17653" b="17662"/>
              <a:stretch/>
            </p:blipFill>
            <p:spPr>
              <a:xfrm rot="13821600">
                <a:off x="-2650680" y="-1438560"/>
                <a:ext cx="5355360" cy="4087080"/>
              </a:xfrm>
              <a:prstGeom prst="rect">
                <a:avLst/>
              </a:prstGeom>
              <a:ln w="0">
                <a:noFill/>
              </a:ln>
            </p:spPr>
          </p:pic>
        </p:grpSp>
        <p:sp>
          <p:nvSpPr>
            <p:cNvPr id="4" name="Google Shape;13;p2"/>
            <p:cNvSpPr/>
            <p:nvPr/>
          </p:nvSpPr>
          <p:spPr>
            <a:xfrm>
              <a:off x="-441720" y="-33984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Google Shape;14;p2"/>
            <p:cNvSpPr/>
            <p:nvPr/>
          </p:nvSpPr>
          <p:spPr>
            <a:xfrm rot="2700000">
              <a:off x="765720" y="-237348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15;p2"/>
            <p:cNvSpPr/>
            <p:nvPr/>
          </p:nvSpPr>
          <p:spPr>
            <a:xfrm>
              <a:off x="-353880" y="-534240"/>
              <a:ext cx="7138440" cy="819000"/>
            </a:xfrm>
            <a:custGeom>
              <a:avLst/>
              <a:gdLst>
                <a:gd name="textAreaLeft" fmla="*/ 0 w 7138440"/>
                <a:gd name="textAreaRight" fmla="*/ 7138800 w 7138440"/>
                <a:gd name="textAreaTop" fmla="*/ 0 h 819000"/>
                <a:gd name="textAreaBottom" fmla="*/ 819360 h 81900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 name="Google Shape;16;p2"/>
            <p:cNvSpPr/>
            <p:nvPr/>
          </p:nvSpPr>
          <p:spPr>
            <a:xfrm rot="5400000">
              <a:off x="958680" y="-1418760"/>
              <a:ext cx="577080" cy="3045240"/>
            </a:xfrm>
            <a:custGeom>
              <a:avLst/>
              <a:gdLst>
                <a:gd name="textAreaLeft" fmla="*/ 0 w 577080"/>
                <a:gd name="textAreaRight" fmla="*/ 577440 w 577080"/>
                <a:gd name="textAreaTop" fmla="*/ 0 h 3045240"/>
                <a:gd name="textAreaBottom" fmla="*/ 3045600 h 3045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17;p2"/>
            <p:cNvSpPr/>
            <p:nvPr/>
          </p:nvSpPr>
          <p:spPr>
            <a:xfrm rot="5400000">
              <a:off x="502200" y="-954360"/>
              <a:ext cx="686880" cy="2730960"/>
            </a:xfrm>
            <a:custGeom>
              <a:avLst/>
              <a:gdLst>
                <a:gd name="textAreaLeft" fmla="*/ 0 w 686880"/>
                <a:gd name="textAreaRight" fmla="*/ 687240 w 686880"/>
                <a:gd name="textAreaTop" fmla="*/ 0 h 2730960"/>
                <a:gd name="textAreaBottom" fmla="*/ 2731320 h 27309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 name="Google Shape;18;p2"/>
            <p:cNvGrpSpPr/>
            <p:nvPr/>
          </p:nvGrpSpPr>
          <p:grpSpPr>
            <a:xfrm>
              <a:off x="4294080" y="218160"/>
              <a:ext cx="133560" cy="133560"/>
              <a:chOff x="4294080" y="218160"/>
              <a:chExt cx="133560" cy="133560"/>
            </a:xfrm>
          </p:grpSpPr>
          <p:sp>
            <p:nvSpPr>
              <p:cNvPr id="10" name="Google Shape;19;p2"/>
              <p:cNvSpPr/>
              <p:nvPr/>
            </p:nvSpPr>
            <p:spPr>
              <a:xfrm flipH="1">
                <a:off x="4293720" y="21816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20;p2"/>
              <p:cNvSpPr/>
              <p:nvPr/>
            </p:nvSpPr>
            <p:spPr>
              <a:xfrm flipH="1">
                <a:off x="4321440" y="24876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 name="Google Shape;21;p2"/>
            <p:cNvGrpSpPr/>
            <p:nvPr/>
          </p:nvGrpSpPr>
          <p:grpSpPr>
            <a:xfrm>
              <a:off x="1220760" y="521640"/>
              <a:ext cx="133560" cy="133560"/>
              <a:chOff x="1220760" y="521640"/>
              <a:chExt cx="133560" cy="133560"/>
            </a:xfrm>
          </p:grpSpPr>
          <p:sp>
            <p:nvSpPr>
              <p:cNvPr id="13" name="Google Shape;22;p2"/>
              <p:cNvSpPr/>
              <p:nvPr/>
            </p:nvSpPr>
            <p:spPr>
              <a:xfrm flipH="1">
                <a:off x="1220400" y="5216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3;p2"/>
              <p:cNvSpPr/>
              <p:nvPr/>
            </p:nvSpPr>
            <p:spPr>
              <a:xfrm flipH="1">
                <a:off x="1248120" y="55188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 name="Google Shape;24;p2"/>
            <p:cNvGrpSpPr/>
            <p:nvPr/>
          </p:nvGrpSpPr>
          <p:grpSpPr>
            <a:xfrm>
              <a:off x="934200" y="784440"/>
              <a:ext cx="133560" cy="133560"/>
              <a:chOff x="934200" y="784440"/>
              <a:chExt cx="133560" cy="133560"/>
            </a:xfrm>
          </p:grpSpPr>
          <p:sp>
            <p:nvSpPr>
              <p:cNvPr id="16" name="Google Shape;25;p2"/>
              <p:cNvSpPr/>
              <p:nvPr/>
            </p:nvSpPr>
            <p:spPr>
              <a:xfrm flipH="1">
                <a:off x="933840" y="7844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 name="Google Shape;26;p2"/>
              <p:cNvSpPr/>
              <p:nvPr/>
            </p:nvSpPr>
            <p:spPr>
              <a:xfrm flipH="1">
                <a:off x="961200" y="8150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8" name="Google Shape;27;p2"/>
            <p:cNvGrpSpPr/>
            <p:nvPr/>
          </p:nvGrpSpPr>
          <p:grpSpPr>
            <a:xfrm>
              <a:off x="124920" y="784440"/>
              <a:ext cx="133560" cy="133560"/>
              <a:chOff x="124920" y="784440"/>
              <a:chExt cx="133560" cy="133560"/>
            </a:xfrm>
          </p:grpSpPr>
          <p:sp>
            <p:nvSpPr>
              <p:cNvPr id="19" name="Google Shape;28;p2"/>
              <p:cNvSpPr/>
              <p:nvPr/>
            </p:nvSpPr>
            <p:spPr>
              <a:xfrm flipH="1">
                <a:off x="124560" y="7844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Google Shape;29;p2"/>
              <p:cNvSpPr/>
              <p:nvPr/>
            </p:nvSpPr>
            <p:spPr>
              <a:xfrm flipH="1">
                <a:off x="152280" y="8150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1" name="Google Shape;30;p2"/>
            <p:cNvGrpSpPr/>
            <p:nvPr/>
          </p:nvGrpSpPr>
          <p:grpSpPr>
            <a:xfrm>
              <a:off x="124920" y="467640"/>
              <a:ext cx="133560" cy="133560"/>
              <a:chOff x="124920" y="467640"/>
              <a:chExt cx="133560" cy="133560"/>
            </a:xfrm>
          </p:grpSpPr>
          <p:sp>
            <p:nvSpPr>
              <p:cNvPr id="22" name="Google Shape;31;p2"/>
              <p:cNvSpPr/>
              <p:nvPr/>
            </p:nvSpPr>
            <p:spPr>
              <a:xfrm flipH="1">
                <a:off x="124560" y="4676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 name="Google Shape;32;p2"/>
              <p:cNvSpPr/>
              <p:nvPr/>
            </p:nvSpPr>
            <p:spPr>
              <a:xfrm flipH="1">
                <a:off x="152280" y="4982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24" name="Google Shape;33;p2"/>
          <p:cNvGrpSpPr/>
          <p:nvPr/>
        </p:nvGrpSpPr>
        <p:grpSpPr>
          <a:xfrm>
            <a:off x="6385680" y="3039840"/>
            <a:ext cx="3920040" cy="3213360"/>
            <a:chOff x="6385680" y="3039840"/>
            <a:chExt cx="3920040" cy="3213360"/>
          </a:xfrm>
        </p:grpSpPr>
        <p:pic>
          <p:nvPicPr>
            <p:cNvPr id="25" name="Google Shape;34;p2"/>
            <p:cNvPicPr/>
            <p:nvPr/>
          </p:nvPicPr>
          <p:blipFill>
            <a:blip r:embed="rId4"/>
            <a:srcRect l="16959" t="24713" r="7122" b="26173"/>
            <a:stretch/>
          </p:blipFill>
          <p:spPr>
            <a:xfrm>
              <a:off x="6385680" y="3261240"/>
              <a:ext cx="3920040" cy="2991960"/>
            </a:xfrm>
            <a:prstGeom prst="rect">
              <a:avLst/>
            </a:prstGeom>
            <a:ln w="0">
              <a:noFill/>
            </a:ln>
          </p:spPr>
        </p:pic>
        <p:sp>
          <p:nvSpPr>
            <p:cNvPr id="26" name="Google Shape;35;p2"/>
            <p:cNvSpPr/>
            <p:nvPr/>
          </p:nvSpPr>
          <p:spPr>
            <a:xfrm rot="10800000">
              <a:off x="7612200" y="31381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rot="10800000">
              <a:off x="7771320" y="31388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8" name="Google Shape;37;p2"/>
            <p:cNvGrpSpPr/>
            <p:nvPr/>
          </p:nvGrpSpPr>
          <p:grpSpPr>
            <a:xfrm>
              <a:off x="7356600" y="3916440"/>
              <a:ext cx="581760" cy="582120"/>
              <a:chOff x="7356600" y="3916440"/>
              <a:chExt cx="581760" cy="582120"/>
            </a:xfrm>
          </p:grpSpPr>
          <p:sp>
            <p:nvSpPr>
              <p:cNvPr id="29" name="Google Shape;38;p2"/>
              <p:cNvSpPr/>
              <p:nvPr/>
            </p:nvSpPr>
            <p:spPr>
              <a:xfrm>
                <a:off x="7356600" y="43754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7432920" y="429876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0;p2"/>
              <p:cNvSpPr/>
              <p:nvPr/>
            </p:nvSpPr>
            <p:spPr>
              <a:xfrm>
                <a:off x="7509240" y="422244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1;p2"/>
              <p:cNvSpPr/>
              <p:nvPr/>
            </p:nvSpPr>
            <p:spPr>
              <a:xfrm>
                <a:off x="7585560" y="41461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7662600" y="406980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7738560" y="39931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7815240" y="39164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6" name="Google Shape;45;p2"/>
            <p:cNvSpPr/>
            <p:nvPr/>
          </p:nvSpPr>
          <p:spPr>
            <a:xfrm>
              <a:off x="8506800" y="3039840"/>
              <a:ext cx="480600" cy="475560"/>
            </a:xfrm>
            <a:custGeom>
              <a:avLst/>
              <a:gdLst>
                <a:gd name="textAreaLeft" fmla="*/ 0 w 480600"/>
                <a:gd name="textAreaRight" fmla="*/ 480960 w 480600"/>
                <a:gd name="textAreaTop" fmla="*/ 0 h 475560"/>
                <a:gd name="textAreaBottom" fmla="*/ 475920 h 47556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7" name="Google Shape;46;p2"/>
            <p:cNvGrpSpPr/>
            <p:nvPr/>
          </p:nvGrpSpPr>
          <p:grpSpPr>
            <a:xfrm>
              <a:off x="8413920" y="3689280"/>
              <a:ext cx="699840" cy="1650600"/>
              <a:chOff x="8413920" y="3689280"/>
              <a:chExt cx="699840" cy="1650600"/>
            </a:xfrm>
          </p:grpSpPr>
          <p:sp>
            <p:nvSpPr>
              <p:cNvPr id="38" name="Google Shape;47;p2"/>
              <p:cNvSpPr/>
              <p:nvPr/>
            </p:nvSpPr>
            <p:spPr>
              <a:xfrm>
                <a:off x="8413920" y="368928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8774640" y="411336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 name="Google Shape;49;p2"/>
              <p:cNvSpPr/>
              <p:nvPr/>
            </p:nvSpPr>
            <p:spPr>
              <a:xfrm>
                <a:off x="8867160" y="402048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1" name="Google Shape;50;p2"/>
            <p:cNvGrpSpPr/>
            <p:nvPr/>
          </p:nvGrpSpPr>
          <p:grpSpPr>
            <a:xfrm>
              <a:off x="8021520" y="4498560"/>
              <a:ext cx="904320" cy="725760"/>
              <a:chOff x="8021520" y="4498560"/>
              <a:chExt cx="904320" cy="725760"/>
            </a:xfrm>
          </p:grpSpPr>
          <p:sp>
            <p:nvSpPr>
              <p:cNvPr id="42" name="Google Shape;51;p2"/>
              <p:cNvSpPr/>
              <p:nvPr/>
            </p:nvSpPr>
            <p:spPr>
              <a:xfrm>
                <a:off x="8253000" y="464184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 name="Google Shape;52;p2"/>
              <p:cNvSpPr/>
              <p:nvPr/>
            </p:nvSpPr>
            <p:spPr>
              <a:xfrm>
                <a:off x="8240400" y="44985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 name="Google Shape;53;p2"/>
              <p:cNvSpPr/>
              <p:nvPr/>
            </p:nvSpPr>
            <p:spPr>
              <a:xfrm>
                <a:off x="8021520" y="46418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45" name="PlaceHolder 1"/>
          <p:cNvSpPr>
            <a:spLocks noGrp="1"/>
          </p:cNvSpPr>
          <p:nvPr>
            <p:ph type="title"/>
          </p:nvPr>
        </p:nvSpPr>
        <p:spPr>
          <a:xfrm>
            <a:off x="1096920" y="816480"/>
            <a:ext cx="6974280" cy="232632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grpSp>
        <p:nvGrpSpPr>
          <p:cNvPr id="46" name="Google Shape;56;p2"/>
          <p:cNvGrpSpPr/>
          <p:nvPr/>
        </p:nvGrpSpPr>
        <p:grpSpPr>
          <a:xfrm>
            <a:off x="-309600" y="3618000"/>
            <a:ext cx="1447920" cy="2238120"/>
            <a:chOff x="-309600" y="3618000"/>
            <a:chExt cx="1447920" cy="2238120"/>
          </a:xfrm>
        </p:grpSpPr>
        <p:grpSp>
          <p:nvGrpSpPr>
            <p:cNvPr id="47" name="Google Shape;57;p2"/>
            <p:cNvGrpSpPr/>
            <p:nvPr/>
          </p:nvGrpSpPr>
          <p:grpSpPr>
            <a:xfrm>
              <a:off x="-276480" y="3870720"/>
              <a:ext cx="981360" cy="1985400"/>
              <a:chOff x="-276480" y="3870720"/>
              <a:chExt cx="981360" cy="1985400"/>
            </a:xfrm>
          </p:grpSpPr>
          <p:sp>
            <p:nvSpPr>
              <p:cNvPr id="48" name="Google Shape;58;p2"/>
              <p:cNvSpPr/>
              <p:nvPr/>
            </p:nvSpPr>
            <p:spPr>
              <a:xfrm rot="10800000">
                <a:off x="-276120" y="387072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 name="Google Shape;59;p2"/>
              <p:cNvSpPr/>
              <p:nvPr/>
            </p:nvSpPr>
            <p:spPr>
              <a:xfrm rot="10800000">
                <a:off x="-138960" y="387108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0" name="Google Shape;60;p2"/>
            <p:cNvGrpSpPr/>
            <p:nvPr/>
          </p:nvGrpSpPr>
          <p:grpSpPr>
            <a:xfrm>
              <a:off x="363240" y="4906800"/>
              <a:ext cx="699120" cy="478080"/>
              <a:chOff x="363240" y="4906800"/>
              <a:chExt cx="699120" cy="478080"/>
            </a:xfrm>
          </p:grpSpPr>
          <p:grpSp>
            <p:nvGrpSpPr>
              <p:cNvPr id="51" name="Google Shape;61;p2"/>
              <p:cNvGrpSpPr/>
              <p:nvPr/>
            </p:nvGrpSpPr>
            <p:grpSpPr>
              <a:xfrm>
                <a:off x="363240" y="4906800"/>
                <a:ext cx="478080" cy="478080"/>
                <a:chOff x="363240" y="4906800"/>
                <a:chExt cx="478080" cy="478080"/>
              </a:xfrm>
            </p:grpSpPr>
            <p:sp>
              <p:nvSpPr>
                <p:cNvPr id="52" name="Google Shape;62;p2"/>
                <p:cNvSpPr/>
                <p:nvPr/>
              </p:nvSpPr>
              <p:spPr>
                <a:xfrm rot="2700000">
                  <a:off x="429480" y="498024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 name="Google Shape;63;p2"/>
                <p:cNvGrpSpPr/>
                <p:nvPr/>
              </p:nvGrpSpPr>
              <p:grpSpPr>
                <a:xfrm>
                  <a:off x="408240" y="5007600"/>
                  <a:ext cx="387360" cy="223200"/>
                  <a:chOff x="408240" y="5007600"/>
                  <a:chExt cx="387360" cy="223200"/>
                </a:xfrm>
              </p:grpSpPr>
              <p:sp>
                <p:nvSpPr>
                  <p:cNvPr id="54" name="Google Shape;64;p2"/>
                  <p:cNvSpPr/>
                  <p:nvPr/>
                </p:nvSpPr>
                <p:spPr>
                  <a:xfrm rot="2700000">
                    <a:off x="44100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 name="Google Shape;65;p2"/>
                  <p:cNvSpPr/>
                  <p:nvPr/>
                </p:nvSpPr>
                <p:spPr>
                  <a:xfrm rot="2700000">
                    <a:off x="482040" y="5040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 name="Google Shape;66;p2"/>
                  <p:cNvSpPr/>
                  <p:nvPr/>
                </p:nvSpPr>
                <p:spPr>
                  <a:xfrm rot="2700000">
                    <a:off x="52308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 name="Google Shape;67;p2"/>
                  <p:cNvSpPr/>
                  <p:nvPr/>
                </p:nvSpPr>
                <p:spPr>
                  <a:xfrm rot="2700000">
                    <a:off x="56412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 name="Google Shape;68;p2"/>
                  <p:cNvSpPr/>
                  <p:nvPr/>
                </p:nvSpPr>
                <p:spPr>
                  <a:xfrm rot="2700000">
                    <a:off x="605160" y="5040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9" name="Google Shape;69;p2"/>
              <p:cNvSpPr/>
              <p:nvPr/>
            </p:nvSpPr>
            <p:spPr>
              <a:xfrm rot="18900000">
                <a:off x="694440" y="498600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0" name="Google Shape;70;p2"/>
            <p:cNvGrpSpPr/>
            <p:nvPr/>
          </p:nvGrpSpPr>
          <p:grpSpPr>
            <a:xfrm>
              <a:off x="-309600" y="3618000"/>
              <a:ext cx="1047240" cy="1350720"/>
              <a:chOff x="-309600" y="3618000"/>
              <a:chExt cx="1047240" cy="1350720"/>
            </a:xfrm>
          </p:grpSpPr>
          <p:sp>
            <p:nvSpPr>
              <p:cNvPr id="61" name="Google Shape;71;p2"/>
              <p:cNvSpPr/>
              <p:nvPr/>
            </p:nvSpPr>
            <p:spPr>
              <a:xfrm rot="13500000">
                <a:off x="37080" y="427140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 name="Google Shape;72;p2"/>
              <p:cNvSpPr/>
              <p:nvPr/>
            </p:nvSpPr>
            <p:spPr>
              <a:xfrm rot="13500000">
                <a:off x="-38880" y="40870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 name="Google Shape;73;p2"/>
              <p:cNvSpPr/>
              <p:nvPr/>
            </p:nvSpPr>
            <p:spPr>
              <a:xfrm rot="13500000">
                <a:off x="-115200" y="39232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 name="Google Shape;74;p2"/>
              <p:cNvSpPr/>
              <p:nvPr/>
            </p:nvSpPr>
            <p:spPr>
              <a:xfrm rot="13500000">
                <a:off x="-191160" y="373896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5" name="Google Shape;75;p2"/>
            <p:cNvGrpSpPr/>
            <p:nvPr/>
          </p:nvGrpSpPr>
          <p:grpSpPr>
            <a:xfrm>
              <a:off x="439200" y="4567320"/>
              <a:ext cx="699120" cy="478080"/>
              <a:chOff x="439200" y="4567320"/>
              <a:chExt cx="699120" cy="478080"/>
            </a:xfrm>
          </p:grpSpPr>
          <p:grpSp>
            <p:nvGrpSpPr>
              <p:cNvPr id="66" name="Google Shape;76;p2"/>
              <p:cNvGrpSpPr/>
              <p:nvPr/>
            </p:nvGrpSpPr>
            <p:grpSpPr>
              <a:xfrm>
                <a:off x="439200" y="4567320"/>
                <a:ext cx="478080" cy="478080"/>
                <a:chOff x="439200" y="4567320"/>
                <a:chExt cx="478080" cy="478080"/>
              </a:xfrm>
            </p:grpSpPr>
            <p:sp>
              <p:nvSpPr>
                <p:cNvPr id="67" name="Google Shape;77;p2"/>
                <p:cNvSpPr/>
                <p:nvPr/>
              </p:nvSpPr>
              <p:spPr>
                <a:xfrm rot="2700000">
                  <a:off x="505440" y="464076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8" name="Google Shape;78;p2"/>
                <p:cNvGrpSpPr/>
                <p:nvPr/>
              </p:nvGrpSpPr>
              <p:grpSpPr>
                <a:xfrm>
                  <a:off x="483840" y="4668120"/>
                  <a:ext cx="387360" cy="223200"/>
                  <a:chOff x="483840" y="4668120"/>
                  <a:chExt cx="387360" cy="223200"/>
                </a:xfrm>
              </p:grpSpPr>
              <p:sp>
                <p:nvSpPr>
                  <p:cNvPr id="69" name="Google Shape;79;p2"/>
                  <p:cNvSpPr/>
                  <p:nvPr/>
                </p:nvSpPr>
                <p:spPr>
                  <a:xfrm rot="2700000">
                    <a:off x="51660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 name="Google Shape;80;p2"/>
                  <p:cNvSpPr/>
                  <p:nvPr/>
                </p:nvSpPr>
                <p:spPr>
                  <a:xfrm rot="2700000">
                    <a:off x="557640" y="470088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81;p2"/>
                  <p:cNvSpPr/>
                  <p:nvPr/>
                </p:nvSpPr>
                <p:spPr>
                  <a:xfrm rot="2700000">
                    <a:off x="59904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 name="Google Shape;82;p2"/>
                  <p:cNvSpPr/>
                  <p:nvPr/>
                </p:nvSpPr>
                <p:spPr>
                  <a:xfrm rot="2700000">
                    <a:off x="63972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 name="Google Shape;83;p2"/>
                  <p:cNvSpPr/>
                  <p:nvPr/>
                </p:nvSpPr>
                <p:spPr>
                  <a:xfrm rot="2700000">
                    <a:off x="680760" y="470088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74" name="Google Shape;84;p2"/>
              <p:cNvSpPr/>
              <p:nvPr/>
            </p:nvSpPr>
            <p:spPr>
              <a:xfrm rot="18900000">
                <a:off x="770400" y="464652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5" name="Google Shape;85;p2"/>
            <p:cNvGrpSpPr/>
            <p:nvPr/>
          </p:nvGrpSpPr>
          <p:grpSpPr>
            <a:xfrm>
              <a:off x="-64800" y="4623840"/>
              <a:ext cx="698760" cy="478080"/>
              <a:chOff x="-64800" y="4623840"/>
              <a:chExt cx="698760" cy="478080"/>
            </a:xfrm>
          </p:grpSpPr>
          <p:grpSp>
            <p:nvGrpSpPr>
              <p:cNvPr id="76" name="Google Shape;86;p2"/>
              <p:cNvGrpSpPr/>
              <p:nvPr/>
            </p:nvGrpSpPr>
            <p:grpSpPr>
              <a:xfrm>
                <a:off x="-64800" y="4623840"/>
                <a:ext cx="478080" cy="478080"/>
                <a:chOff x="-64800" y="4623840"/>
                <a:chExt cx="478080" cy="478080"/>
              </a:xfrm>
            </p:grpSpPr>
            <p:sp>
              <p:nvSpPr>
                <p:cNvPr id="77" name="Google Shape;87;p2"/>
                <p:cNvSpPr/>
                <p:nvPr/>
              </p:nvSpPr>
              <p:spPr>
                <a:xfrm rot="2700000">
                  <a:off x="1440" y="469728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8" name="Google Shape;88;p2"/>
                <p:cNvGrpSpPr/>
                <p:nvPr/>
              </p:nvGrpSpPr>
              <p:grpSpPr>
                <a:xfrm>
                  <a:off x="-20160" y="4724640"/>
                  <a:ext cx="387360" cy="223200"/>
                  <a:chOff x="-20160" y="4724640"/>
                  <a:chExt cx="387360" cy="223200"/>
                </a:xfrm>
              </p:grpSpPr>
              <p:sp>
                <p:nvSpPr>
                  <p:cNvPr id="79" name="Google Shape;89;p2"/>
                  <p:cNvSpPr/>
                  <p:nvPr/>
                </p:nvSpPr>
                <p:spPr>
                  <a:xfrm rot="2700000">
                    <a:off x="1224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 name="Google Shape;90;p2"/>
                  <p:cNvSpPr/>
                  <p:nvPr/>
                </p:nvSpPr>
                <p:spPr>
                  <a:xfrm rot="2700000">
                    <a:off x="53280" y="47574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 name="Google Shape;91;p2"/>
                  <p:cNvSpPr/>
                  <p:nvPr/>
                </p:nvSpPr>
                <p:spPr>
                  <a:xfrm rot="2700000">
                    <a:off x="9432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 name="Google Shape;92;p2"/>
                  <p:cNvSpPr/>
                  <p:nvPr/>
                </p:nvSpPr>
                <p:spPr>
                  <a:xfrm rot="2700000">
                    <a:off x="13536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 name="Google Shape;93;p2"/>
                  <p:cNvSpPr/>
                  <p:nvPr/>
                </p:nvSpPr>
                <p:spPr>
                  <a:xfrm rot="2700000">
                    <a:off x="176400" y="47574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84" name="Google Shape;94;p2"/>
              <p:cNvSpPr/>
              <p:nvPr/>
            </p:nvSpPr>
            <p:spPr>
              <a:xfrm rot="18900000">
                <a:off x="266040" y="470304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8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9" name="PlaceHolder 1"/>
          <p:cNvSpPr>
            <a:spLocks noGrp="1"/>
          </p:cNvSpPr>
          <p:nvPr>
            <p:ph type="title"/>
          </p:nvPr>
        </p:nvSpPr>
        <p:spPr>
          <a:xfrm>
            <a:off x="720000" y="1566000"/>
            <a:ext cx="2798640" cy="760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440" name="Google Shape;801;p20"/>
          <p:cNvGrpSpPr/>
          <p:nvPr/>
        </p:nvGrpSpPr>
        <p:grpSpPr>
          <a:xfrm>
            <a:off x="-1623600" y="2499840"/>
            <a:ext cx="5118840" cy="4373640"/>
            <a:chOff x="-1623600" y="2499840"/>
            <a:chExt cx="5118840" cy="4373640"/>
          </a:xfrm>
        </p:grpSpPr>
        <p:pic>
          <p:nvPicPr>
            <p:cNvPr id="441" name="Google Shape;802;p20"/>
            <p:cNvPicPr/>
            <p:nvPr/>
          </p:nvPicPr>
          <p:blipFill>
            <a:blip r:embed="rId3"/>
            <a:srcRect l="16959" t="24713" r="7122" b="26173"/>
            <a:stretch/>
          </p:blipFill>
          <p:spPr>
            <a:xfrm rot="16200000">
              <a:off x="-1827000" y="3417480"/>
              <a:ext cx="3920040" cy="2991960"/>
            </a:xfrm>
            <a:prstGeom prst="rect">
              <a:avLst/>
            </a:prstGeom>
            <a:ln w="0">
              <a:noFill/>
            </a:ln>
          </p:spPr>
        </p:pic>
        <p:grpSp>
          <p:nvGrpSpPr>
            <p:cNvPr id="442" name="Google Shape;803;p20"/>
            <p:cNvGrpSpPr/>
            <p:nvPr/>
          </p:nvGrpSpPr>
          <p:grpSpPr>
            <a:xfrm>
              <a:off x="47520" y="4588560"/>
              <a:ext cx="480600" cy="480240"/>
              <a:chOff x="47520" y="4588560"/>
              <a:chExt cx="480600" cy="480240"/>
            </a:xfrm>
          </p:grpSpPr>
          <p:sp>
            <p:nvSpPr>
              <p:cNvPr id="443" name="Google Shape;804;p20"/>
              <p:cNvSpPr/>
              <p:nvPr/>
            </p:nvSpPr>
            <p:spPr>
              <a:xfrm rot="16200000">
                <a:off x="426600" y="49672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05;p20"/>
              <p:cNvSpPr/>
              <p:nvPr/>
            </p:nvSpPr>
            <p:spPr>
              <a:xfrm rot="16200000">
                <a:off x="363240" y="490392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06;p20"/>
              <p:cNvSpPr/>
              <p:nvPr/>
            </p:nvSpPr>
            <p:spPr>
              <a:xfrm rot="16200000">
                <a:off x="300240" y="484092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6" name="Google Shape;807;p20"/>
              <p:cNvSpPr/>
              <p:nvPr/>
            </p:nvSpPr>
            <p:spPr>
              <a:xfrm rot="16200000">
                <a:off x="236880" y="477792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7" name="Google Shape;808;p20"/>
              <p:cNvSpPr/>
              <p:nvPr/>
            </p:nvSpPr>
            <p:spPr>
              <a:xfrm rot="16200000">
                <a:off x="174240" y="471456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8" name="Google Shape;809;p20"/>
              <p:cNvSpPr/>
              <p:nvPr/>
            </p:nvSpPr>
            <p:spPr>
              <a:xfrm rot="16200000">
                <a:off x="110880" y="465156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9" name="Google Shape;810;p20"/>
              <p:cNvSpPr/>
              <p:nvPr/>
            </p:nvSpPr>
            <p:spPr>
              <a:xfrm rot="16200000">
                <a:off x="47520" y="458820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50" name="Google Shape;811;p20"/>
            <p:cNvGrpSpPr/>
            <p:nvPr/>
          </p:nvGrpSpPr>
          <p:grpSpPr>
            <a:xfrm>
              <a:off x="-1623600" y="3062880"/>
              <a:ext cx="5118840" cy="3152880"/>
              <a:chOff x="-1623600" y="3062880"/>
              <a:chExt cx="5118840" cy="3152880"/>
            </a:xfrm>
          </p:grpSpPr>
          <p:sp>
            <p:nvSpPr>
              <p:cNvPr id="451" name="Google Shape;812;p20"/>
              <p:cNvSpPr/>
              <p:nvPr/>
            </p:nvSpPr>
            <p:spPr>
              <a:xfrm rot="16200000">
                <a:off x="-640440" y="20797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52" name="Google Shape;813;p20"/>
              <p:cNvGrpSpPr/>
              <p:nvPr/>
            </p:nvGrpSpPr>
            <p:grpSpPr>
              <a:xfrm>
                <a:off x="1063440" y="4663080"/>
                <a:ext cx="133560" cy="133560"/>
                <a:chOff x="1063440" y="4663080"/>
                <a:chExt cx="133560" cy="133560"/>
              </a:xfrm>
            </p:grpSpPr>
            <p:sp>
              <p:nvSpPr>
                <p:cNvPr id="453" name="Google Shape;814;p20"/>
                <p:cNvSpPr/>
                <p:nvPr/>
              </p:nvSpPr>
              <p:spPr>
                <a:xfrm rot="16200000">
                  <a:off x="1063440" y="466308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815;p20"/>
                <p:cNvSpPr/>
                <p:nvPr/>
              </p:nvSpPr>
              <p:spPr>
                <a:xfrm rot="16200000">
                  <a:off x="1082160" y="468216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55" name="Google Shape;816;p20"/>
              <p:cNvGrpSpPr/>
              <p:nvPr/>
            </p:nvGrpSpPr>
            <p:grpSpPr>
              <a:xfrm>
                <a:off x="689400" y="5047200"/>
                <a:ext cx="133560" cy="133560"/>
                <a:chOff x="689400" y="5047200"/>
                <a:chExt cx="133560" cy="133560"/>
              </a:xfrm>
            </p:grpSpPr>
            <p:sp>
              <p:nvSpPr>
                <p:cNvPr id="456" name="Google Shape;817;p20"/>
                <p:cNvSpPr/>
                <p:nvPr/>
              </p:nvSpPr>
              <p:spPr>
                <a:xfrm rot="16200000">
                  <a:off x="689400" y="504720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7" name="Google Shape;818;p20"/>
                <p:cNvSpPr/>
                <p:nvPr/>
              </p:nvSpPr>
              <p:spPr>
                <a:xfrm rot="16200000">
                  <a:off x="708480" y="50659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58" name="Google Shape;819;p20"/>
              <p:cNvGrpSpPr/>
              <p:nvPr/>
            </p:nvGrpSpPr>
            <p:grpSpPr>
              <a:xfrm>
                <a:off x="3240" y="4053600"/>
                <a:ext cx="133560" cy="133560"/>
                <a:chOff x="3240" y="4053600"/>
                <a:chExt cx="133560" cy="133560"/>
              </a:xfrm>
            </p:grpSpPr>
            <p:sp>
              <p:nvSpPr>
                <p:cNvPr id="459" name="Google Shape;820;p20"/>
                <p:cNvSpPr/>
                <p:nvPr/>
              </p:nvSpPr>
              <p:spPr>
                <a:xfrm rot="16200000">
                  <a:off x="3240" y="405360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0" name="Google Shape;821;p20"/>
                <p:cNvSpPr/>
                <p:nvPr/>
              </p:nvSpPr>
              <p:spPr>
                <a:xfrm rot="16200000">
                  <a:off x="22320" y="407268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461" name="Google Shape;822;p20"/>
            <p:cNvSpPr/>
            <p:nvPr/>
          </p:nvSpPr>
          <p:spPr>
            <a:xfrm>
              <a:off x="-706320" y="2499840"/>
              <a:ext cx="1030680" cy="2751840"/>
            </a:xfrm>
            <a:custGeom>
              <a:avLst/>
              <a:gdLst>
                <a:gd name="textAreaLeft" fmla="*/ 0 w 1030680"/>
                <a:gd name="textAreaRight" fmla="*/ 1031040 w 1030680"/>
                <a:gd name="textAreaTop" fmla="*/ 0 h 2751840"/>
                <a:gd name="textAreaBottom" fmla="*/ 2752200 h 2751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62" name="Google Shape;823;p20"/>
            <p:cNvGrpSpPr/>
            <p:nvPr/>
          </p:nvGrpSpPr>
          <p:grpSpPr>
            <a:xfrm>
              <a:off x="-1008720" y="4443840"/>
              <a:ext cx="2151360" cy="87840"/>
              <a:chOff x="-1008720" y="4443840"/>
              <a:chExt cx="2151360" cy="87840"/>
            </a:xfrm>
          </p:grpSpPr>
          <p:sp>
            <p:nvSpPr>
              <p:cNvPr id="463" name="Google Shape;824;p20"/>
              <p:cNvSpPr/>
              <p:nvPr/>
            </p:nvSpPr>
            <p:spPr>
              <a:xfrm rot="16200000">
                <a:off x="60840" y="34498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4" name="Google Shape;825;p20"/>
              <p:cNvSpPr/>
              <p:nvPr/>
            </p:nvSpPr>
            <p:spPr>
              <a:xfrm rot="16200000">
                <a:off x="60840" y="33742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65" name="Google Shape;826;p20"/>
            <p:cNvGrpSpPr/>
            <p:nvPr/>
          </p:nvGrpSpPr>
          <p:grpSpPr>
            <a:xfrm>
              <a:off x="-1136520" y="4683600"/>
              <a:ext cx="2151360" cy="87840"/>
              <a:chOff x="-1136520" y="4683600"/>
              <a:chExt cx="2151360" cy="87840"/>
            </a:xfrm>
          </p:grpSpPr>
          <p:sp>
            <p:nvSpPr>
              <p:cNvPr id="466" name="Google Shape;827;p20"/>
              <p:cNvSpPr/>
              <p:nvPr/>
            </p:nvSpPr>
            <p:spPr>
              <a:xfrm rot="16200000">
                <a:off x="-66960" y="36896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7" name="Google Shape;828;p20"/>
              <p:cNvSpPr/>
              <p:nvPr/>
            </p:nvSpPr>
            <p:spPr>
              <a:xfrm rot="16200000">
                <a:off x="-66960" y="36140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468" name="Google Shape;829;p20"/>
          <p:cNvGrpSpPr/>
          <p:nvPr/>
        </p:nvGrpSpPr>
        <p:grpSpPr>
          <a:xfrm>
            <a:off x="7628040" y="-1420200"/>
            <a:ext cx="3213720" cy="3920040"/>
            <a:chOff x="7628040" y="-1420200"/>
            <a:chExt cx="3213720" cy="3920040"/>
          </a:xfrm>
        </p:grpSpPr>
        <p:pic>
          <p:nvPicPr>
            <p:cNvPr id="469" name="Google Shape;830;p20"/>
            <p:cNvPicPr/>
            <p:nvPr/>
          </p:nvPicPr>
          <p:blipFill>
            <a:blip r:embed="rId3"/>
            <a:srcRect l="16959" t="24713" r="7122" b="26173"/>
            <a:stretch/>
          </p:blipFill>
          <p:spPr>
            <a:xfrm rot="16200000">
              <a:off x="7385760" y="-956160"/>
              <a:ext cx="3920040" cy="2991960"/>
            </a:xfrm>
            <a:prstGeom prst="rect">
              <a:avLst/>
            </a:prstGeom>
            <a:ln w="0">
              <a:noFill/>
            </a:ln>
          </p:spPr>
        </p:pic>
        <p:sp>
          <p:nvSpPr>
            <p:cNvPr id="470" name="Google Shape;831;p20"/>
            <p:cNvSpPr/>
            <p:nvPr/>
          </p:nvSpPr>
          <p:spPr>
            <a:xfrm rot="5400000">
              <a:off x="8389440" y="-37116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2;p20"/>
            <p:cNvSpPr/>
            <p:nvPr/>
          </p:nvSpPr>
          <p:spPr>
            <a:xfrm rot="5400000">
              <a:off x="8390160" y="-53028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3;p20"/>
            <p:cNvSpPr/>
            <p:nvPr/>
          </p:nvSpPr>
          <p:spPr>
            <a:xfrm rot="16200000">
              <a:off x="7625520" y="-99720"/>
              <a:ext cx="480600" cy="475560"/>
            </a:xfrm>
            <a:custGeom>
              <a:avLst/>
              <a:gdLst>
                <a:gd name="textAreaLeft" fmla="*/ 0 w 480600"/>
                <a:gd name="textAreaRight" fmla="*/ 480960 w 480600"/>
                <a:gd name="textAreaTop" fmla="*/ 0 h 475560"/>
                <a:gd name="textAreaBottom" fmla="*/ 475920 h 47556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73" name="Google Shape;834;p20"/>
            <p:cNvGrpSpPr/>
            <p:nvPr/>
          </p:nvGrpSpPr>
          <p:grpSpPr>
            <a:xfrm>
              <a:off x="8277480" y="-228240"/>
              <a:ext cx="1650960" cy="699840"/>
              <a:chOff x="8277480" y="-228240"/>
              <a:chExt cx="1650960" cy="699840"/>
            </a:xfrm>
          </p:grpSpPr>
          <p:sp>
            <p:nvSpPr>
              <p:cNvPr id="474" name="Google Shape;835;p20"/>
              <p:cNvSpPr/>
              <p:nvPr/>
            </p:nvSpPr>
            <p:spPr>
              <a:xfrm rot="16200000">
                <a:off x="8542800" y="-27648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5" name="Google Shape;836;p20"/>
              <p:cNvSpPr/>
              <p:nvPr/>
            </p:nvSpPr>
            <p:spPr>
              <a:xfrm rot="16200000">
                <a:off x="9191880" y="-62532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6" name="Google Shape;837;p20"/>
              <p:cNvSpPr/>
              <p:nvPr/>
            </p:nvSpPr>
            <p:spPr>
              <a:xfrm rot="16200000">
                <a:off x="9098640" y="-71784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77" name="Google Shape;838;p20"/>
            <p:cNvGrpSpPr/>
            <p:nvPr/>
          </p:nvGrpSpPr>
          <p:grpSpPr>
            <a:xfrm>
              <a:off x="9087120" y="-40320"/>
              <a:ext cx="725760" cy="904320"/>
              <a:chOff x="9087120" y="-40320"/>
              <a:chExt cx="725760" cy="904320"/>
            </a:xfrm>
          </p:grpSpPr>
          <p:sp>
            <p:nvSpPr>
              <p:cNvPr id="478" name="Google Shape;839;p20"/>
              <p:cNvSpPr/>
              <p:nvPr/>
            </p:nvSpPr>
            <p:spPr>
              <a:xfrm rot="16200000">
                <a:off x="9185040" y="468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9" name="Google Shape;840;p20"/>
              <p:cNvSpPr/>
              <p:nvPr/>
            </p:nvSpPr>
            <p:spPr>
              <a:xfrm rot="16200000">
                <a:off x="9054720" y="19620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0" name="Google Shape;841;p20"/>
              <p:cNvSpPr/>
              <p:nvPr/>
            </p:nvSpPr>
            <p:spPr>
              <a:xfrm rot="16200000">
                <a:off x="9198000" y="4154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81" name="PlaceHolder 1"/>
          <p:cNvSpPr>
            <a:spLocks noGrp="1"/>
          </p:cNvSpPr>
          <p:nvPr>
            <p:ph type="title"/>
          </p:nvPr>
        </p:nvSpPr>
        <p:spPr>
          <a:xfrm>
            <a:off x="720000" y="2079360"/>
            <a:ext cx="5597640" cy="8413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482" name="PlaceHolder 2"/>
          <p:cNvSpPr>
            <a:spLocks noGrp="1"/>
          </p:cNvSpPr>
          <p:nvPr>
            <p:ph type="title"/>
          </p:nvPr>
        </p:nvSpPr>
        <p:spPr>
          <a:xfrm>
            <a:off x="720000" y="1025640"/>
            <a:ext cx="1702080" cy="993240"/>
          </a:xfrm>
          <a:prstGeom prst="rect">
            <a:avLst/>
          </a:prstGeom>
          <a:noFill/>
          <a:ln w="0">
            <a:noFill/>
          </a:ln>
        </p:spPr>
        <p:txBody>
          <a:bodyPr lIns="91440" tIns="91440" rIns="91440" bIns="91440" anchor="ctr">
            <a:noAutofit/>
          </a:bodyPr>
          <a:lstStyle/>
          <a:p>
            <a:pPr indent="0">
              <a:lnSpc>
                <a:spcPct val="100000"/>
              </a:lnSpc>
              <a:buNone/>
            </a:pPr>
            <a:r>
              <a:rPr lang="fr-FR" sz="6200" b="1" strike="noStrike" spc="-1">
                <a:solidFill>
                  <a:schemeClr val="dk2"/>
                </a:solidFill>
                <a:latin typeface="Poppins"/>
                <a:ea typeface="Poppins"/>
              </a:rPr>
              <a:t>xx%</a:t>
            </a:r>
            <a:endParaRPr lang="fr-FR" sz="6200" b="0" strike="noStrike" spc="-1">
              <a:solidFill>
                <a:schemeClr val="dk1"/>
              </a:solidFill>
              <a:latin typeface="Arial"/>
            </a:endParaRPr>
          </a:p>
        </p:txBody>
      </p:sp>
      <p:grpSp>
        <p:nvGrpSpPr>
          <p:cNvPr id="483" name="Google Shape;99;p3"/>
          <p:cNvGrpSpPr/>
          <p:nvPr/>
        </p:nvGrpSpPr>
        <p:grpSpPr>
          <a:xfrm>
            <a:off x="-538920" y="-1717200"/>
            <a:ext cx="4167000" cy="4161240"/>
            <a:chOff x="-538920" y="-1717200"/>
            <a:chExt cx="4167000" cy="4161240"/>
          </a:xfrm>
        </p:grpSpPr>
        <p:grpSp>
          <p:nvGrpSpPr>
            <p:cNvPr id="484" name="Google Shape;100;p3"/>
            <p:cNvGrpSpPr/>
            <p:nvPr/>
          </p:nvGrpSpPr>
          <p:grpSpPr>
            <a:xfrm>
              <a:off x="-538920" y="-385560"/>
              <a:ext cx="1740960" cy="1288080"/>
              <a:chOff x="-538920" y="-385560"/>
              <a:chExt cx="1740960" cy="1288080"/>
            </a:xfrm>
          </p:grpSpPr>
          <p:sp>
            <p:nvSpPr>
              <p:cNvPr id="485" name="Google Shape;101;p3"/>
              <p:cNvSpPr/>
              <p:nvPr/>
            </p:nvSpPr>
            <p:spPr>
              <a:xfrm rot="2700000">
                <a:off x="-360000" y="-186840"/>
                <a:ext cx="930600" cy="891000"/>
              </a:xfrm>
              <a:custGeom>
                <a:avLst/>
                <a:gdLst>
                  <a:gd name="textAreaLeft" fmla="*/ 0 w 930600"/>
                  <a:gd name="textAreaRight" fmla="*/ 930960 w 930600"/>
                  <a:gd name="textAreaTop" fmla="*/ 0 h 891000"/>
                  <a:gd name="textAreaBottom" fmla="*/ 891360 h 89100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6" name="Google Shape;102;p3"/>
              <p:cNvSpPr/>
              <p:nvPr/>
            </p:nvSpPr>
            <p:spPr>
              <a:xfrm rot="2700000">
                <a:off x="92520" y="-186840"/>
                <a:ext cx="930600" cy="891000"/>
              </a:xfrm>
              <a:custGeom>
                <a:avLst/>
                <a:gdLst>
                  <a:gd name="textAreaLeft" fmla="*/ 0 w 930600"/>
                  <a:gd name="textAreaRight" fmla="*/ 930960 w 930600"/>
                  <a:gd name="textAreaTop" fmla="*/ 0 h 891000"/>
                  <a:gd name="textAreaBottom" fmla="*/ 891360 h 89100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87" name="Google Shape;103;p3"/>
            <p:cNvGrpSpPr/>
            <p:nvPr/>
          </p:nvGrpSpPr>
          <p:grpSpPr>
            <a:xfrm>
              <a:off x="201240" y="-185040"/>
              <a:ext cx="207720" cy="1824480"/>
              <a:chOff x="201240" y="-185040"/>
              <a:chExt cx="207720" cy="1824480"/>
            </a:xfrm>
          </p:grpSpPr>
          <p:sp>
            <p:nvSpPr>
              <p:cNvPr id="488" name="Google Shape;104;p3"/>
              <p:cNvSpPr/>
              <p:nvPr/>
            </p:nvSpPr>
            <p:spPr>
              <a:xfrm>
                <a:off x="201240" y="-185040"/>
                <a:ext cx="12240" cy="1824480"/>
              </a:xfrm>
              <a:custGeom>
                <a:avLst/>
                <a:gdLst>
                  <a:gd name="textAreaLeft" fmla="*/ 0 w 12240"/>
                  <a:gd name="textAreaRight" fmla="*/ 12600 w 12240"/>
                  <a:gd name="textAreaTop" fmla="*/ 0 h 1824480"/>
                  <a:gd name="textAreaBottom" fmla="*/ 1824840 h 18244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9" name="Google Shape;105;p3"/>
              <p:cNvSpPr/>
              <p:nvPr/>
            </p:nvSpPr>
            <p:spPr>
              <a:xfrm>
                <a:off x="396720" y="-185040"/>
                <a:ext cx="12240" cy="1824480"/>
              </a:xfrm>
              <a:custGeom>
                <a:avLst/>
                <a:gdLst>
                  <a:gd name="textAreaLeft" fmla="*/ 0 w 12240"/>
                  <a:gd name="textAreaRight" fmla="*/ 12600 w 12240"/>
                  <a:gd name="textAreaTop" fmla="*/ 0 h 1824480"/>
                  <a:gd name="textAreaBottom" fmla="*/ 1824840 h 18244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90" name="Google Shape;106;p3"/>
            <p:cNvGrpSpPr/>
            <p:nvPr/>
          </p:nvGrpSpPr>
          <p:grpSpPr>
            <a:xfrm>
              <a:off x="396720" y="-169920"/>
              <a:ext cx="699120" cy="478080"/>
              <a:chOff x="396720" y="-169920"/>
              <a:chExt cx="699120" cy="478080"/>
            </a:xfrm>
          </p:grpSpPr>
          <p:grpSp>
            <p:nvGrpSpPr>
              <p:cNvPr id="491" name="Google Shape;107;p3"/>
              <p:cNvGrpSpPr/>
              <p:nvPr/>
            </p:nvGrpSpPr>
            <p:grpSpPr>
              <a:xfrm>
                <a:off x="396720" y="-169920"/>
                <a:ext cx="478080" cy="478080"/>
                <a:chOff x="396720" y="-169920"/>
                <a:chExt cx="478080" cy="478080"/>
              </a:xfrm>
            </p:grpSpPr>
            <p:sp>
              <p:nvSpPr>
                <p:cNvPr id="492" name="Google Shape;108;p3"/>
                <p:cNvSpPr/>
                <p:nvPr/>
              </p:nvSpPr>
              <p:spPr>
                <a:xfrm rot="2700000">
                  <a:off x="462960" y="-9612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93" name="Google Shape;109;p3"/>
                <p:cNvGrpSpPr/>
                <p:nvPr/>
              </p:nvGrpSpPr>
              <p:grpSpPr>
                <a:xfrm>
                  <a:off x="441720" y="-68760"/>
                  <a:ext cx="387360" cy="222840"/>
                  <a:chOff x="441720" y="-68760"/>
                  <a:chExt cx="387360" cy="222840"/>
                </a:xfrm>
              </p:grpSpPr>
              <p:sp>
                <p:nvSpPr>
                  <p:cNvPr id="494" name="Google Shape;110;p3"/>
                  <p:cNvSpPr/>
                  <p:nvPr/>
                </p:nvSpPr>
                <p:spPr>
                  <a:xfrm rot="2700000">
                    <a:off x="47448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5" name="Google Shape;111;p3"/>
                  <p:cNvSpPr/>
                  <p:nvPr/>
                </p:nvSpPr>
                <p:spPr>
                  <a:xfrm rot="2700000">
                    <a:off x="55656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6" name="Google Shape;112;p3"/>
                  <p:cNvSpPr/>
                  <p:nvPr/>
                </p:nvSpPr>
                <p:spPr>
                  <a:xfrm rot="2700000">
                    <a:off x="59760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7" name="Google Shape;113;p3"/>
                  <p:cNvSpPr/>
                  <p:nvPr/>
                </p:nvSpPr>
                <p:spPr>
                  <a:xfrm rot="2700000">
                    <a:off x="51552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114;p3"/>
                  <p:cNvSpPr/>
                  <p:nvPr/>
                </p:nvSpPr>
                <p:spPr>
                  <a:xfrm rot="2700000">
                    <a:off x="63864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499" name="Google Shape;115;p3"/>
              <p:cNvSpPr/>
              <p:nvPr/>
            </p:nvSpPr>
            <p:spPr>
              <a:xfrm rot="18900000">
                <a:off x="727920" y="-9000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00" name="Google Shape;116;p3"/>
            <p:cNvGrpSpPr/>
            <p:nvPr/>
          </p:nvGrpSpPr>
          <p:grpSpPr>
            <a:xfrm>
              <a:off x="911160" y="-133200"/>
              <a:ext cx="591840" cy="404640"/>
              <a:chOff x="911160" y="-133200"/>
              <a:chExt cx="591840" cy="404640"/>
            </a:xfrm>
          </p:grpSpPr>
          <p:grpSp>
            <p:nvGrpSpPr>
              <p:cNvPr id="501" name="Google Shape;117;p3"/>
              <p:cNvGrpSpPr/>
              <p:nvPr/>
            </p:nvGrpSpPr>
            <p:grpSpPr>
              <a:xfrm>
                <a:off x="911160" y="-133200"/>
                <a:ext cx="404640" cy="404640"/>
                <a:chOff x="911160" y="-133200"/>
                <a:chExt cx="404640" cy="404640"/>
              </a:xfrm>
            </p:grpSpPr>
            <p:sp>
              <p:nvSpPr>
                <p:cNvPr id="502" name="Google Shape;118;p3"/>
                <p:cNvSpPr/>
                <p:nvPr/>
              </p:nvSpPr>
              <p:spPr>
                <a:xfrm rot="2700000">
                  <a:off x="967320" y="-70560"/>
                  <a:ext cx="292320" cy="280080"/>
                </a:xfrm>
                <a:custGeom>
                  <a:avLst/>
                  <a:gdLst>
                    <a:gd name="textAreaLeft" fmla="*/ 0 w 292320"/>
                    <a:gd name="textAreaRight" fmla="*/ 292680 w 292320"/>
                    <a:gd name="textAreaTop" fmla="*/ 0 h 280080"/>
                    <a:gd name="textAreaBottom" fmla="*/ 280440 h 2800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03" name="Google Shape;119;p3"/>
                <p:cNvGrpSpPr/>
                <p:nvPr/>
              </p:nvGrpSpPr>
              <p:grpSpPr>
                <a:xfrm>
                  <a:off x="948960" y="-47880"/>
                  <a:ext cx="327600" cy="189360"/>
                  <a:chOff x="948960" y="-47880"/>
                  <a:chExt cx="327600" cy="189360"/>
                </a:xfrm>
              </p:grpSpPr>
              <p:sp>
                <p:nvSpPr>
                  <p:cNvPr id="504" name="Google Shape;120;p3"/>
                  <p:cNvSpPr/>
                  <p:nvPr/>
                </p:nvSpPr>
                <p:spPr>
                  <a:xfrm rot="2700000">
                    <a:off x="97632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5" name="Google Shape;121;p3"/>
                  <p:cNvSpPr/>
                  <p:nvPr/>
                </p:nvSpPr>
                <p:spPr>
                  <a:xfrm rot="2700000">
                    <a:off x="104616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6" name="Google Shape;122;p3"/>
                  <p:cNvSpPr/>
                  <p:nvPr/>
                </p:nvSpPr>
                <p:spPr>
                  <a:xfrm rot="2700000">
                    <a:off x="108072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7" name="Google Shape;123;p3"/>
                  <p:cNvSpPr/>
                  <p:nvPr/>
                </p:nvSpPr>
                <p:spPr>
                  <a:xfrm rot="2700000">
                    <a:off x="1011240" y="-198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8" name="Google Shape;124;p3"/>
                  <p:cNvSpPr/>
                  <p:nvPr/>
                </p:nvSpPr>
                <p:spPr>
                  <a:xfrm rot="2700000">
                    <a:off x="1115280" y="-198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09" name="Google Shape;125;p3"/>
              <p:cNvSpPr/>
              <p:nvPr/>
            </p:nvSpPr>
            <p:spPr>
              <a:xfrm rot="18900000">
                <a:off x="1191240" y="-65520"/>
                <a:ext cx="274680" cy="218160"/>
              </a:xfrm>
              <a:custGeom>
                <a:avLst/>
                <a:gdLst>
                  <a:gd name="textAreaLeft" fmla="*/ 0 w 274680"/>
                  <a:gd name="textAreaRight" fmla="*/ 275040 w 274680"/>
                  <a:gd name="textAreaTop" fmla="*/ 0 h 218160"/>
                  <a:gd name="textAreaBottom" fmla="*/ 218520 h 2181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10" name="Google Shape;126;p3"/>
            <p:cNvGrpSpPr/>
            <p:nvPr/>
          </p:nvGrpSpPr>
          <p:grpSpPr>
            <a:xfrm>
              <a:off x="-44640" y="488160"/>
              <a:ext cx="699120" cy="478080"/>
              <a:chOff x="-44640" y="488160"/>
              <a:chExt cx="699120" cy="478080"/>
            </a:xfrm>
          </p:grpSpPr>
          <p:grpSp>
            <p:nvGrpSpPr>
              <p:cNvPr id="511" name="Google Shape;127;p3"/>
              <p:cNvGrpSpPr/>
              <p:nvPr/>
            </p:nvGrpSpPr>
            <p:grpSpPr>
              <a:xfrm>
                <a:off x="-44640" y="488160"/>
                <a:ext cx="478080" cy="478080"/>
                <a:chOff x="-44640" y="488160"/>
                <a:chExt cx="478080" cy="478080"/>
              </a:xfrm>
            </p:grpSpPr>
            <p:sp>
              <p:nvSpPr>
                <p:cNvPr id="512" name="Google Shape;128;p3"/>
                <p:cNvSpPr/>
                <p:nvPr/>
              </p:nvSpPr>
              <p:spPr>
                <a:xfrm rot="2700000">
                  <a:off x="21600" y="56160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13" name="Google Shape;129;p3"/>
                <p:cNvGrpSpPr/>
                <p:nvPr/>
              </p:nvGrpSpPr>
              <p:grpSpPr>
                <a:xfrm>
                  <a:off x="0" y="588960"/>
                  <a:ext cx="387360" cy="222840"/>
                  <a:chOff x="0" y="588960"/>
                  <a:chExt cx="387360" cy="222840"/>
                </a:xfrm>
              </p:grpSpPr>
              <p:sp>
                <p:nvSpPr>
                  <p:cNvPr id="514" name="Google Shape;130;p3"/>
                  <p:cNvSpPr/>
                  <p:nvPr/>
                </p:nvSpPr>
                <p:spPr>
                  <a:xfrm rot="2700000">
                    <a:off x="3240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31;p3"/>
                  <p:cNvSpPr/>
                  <p:nvPr/>
                </p:nvSpPr>
                <p:spPr>
                  <a:xfrm rot="2700000">
                    <a:off x="11484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32;p3"/>
                  <p:cNvSpPr/>
                  <p:nvPr/>
                </p:nvSpPr>
                <p:spPr>
                  <a:xfrm rot="2700000">
                    <a:off x="15552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33;p3"/>
                  <p:cNvSpPr/>
                  <p:nvPr/>
                </p:nvSpPr>
                <p:spPr>
                  <a:xfrm rot="2700000">
                    <a:off x="7344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34;p3"/>
                  <p:cNvSpPr/>
                  <p:nvPr/>
                </p:nvSpPr>
                <p:spPr>
                  <a:xfrm rot="2700000">
                    <a:off x="19692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Google Shape;135;p3"/>
              <p:cNvSpPr/>
              <p:nvPr/>
            </p:nvSpPr>
            <p:spPr>
              <a:xfrm rot="18900000">
                <a:off x="286560" y="56736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20" name="Google Shape;136;p3"/>
            <p:cNvGrpSpPr/>
            <p:nvPr/>
          </p:nvGrpSpPr>
          <p:grpSpPr>
            <a:xfrm>
              <a:off x="-293760" y="-1717200"/>
              <a:ext cx="3921840" cy="4161240"/>
              <a:chOff x="-293760" y="-1717200"/>
              <a:chExt cx="3921840" cy="4161240"/>
            </a:xfrm>
          </p:grpSpPr>
          <p:sp>
            <p:nvSpPr>
              <p:cNvPr id="521" name="Google Shape;137;p3"/>
              <p:cNvSpPr/>
              <p:nvPr/>
            </p:nvSpPr>
            <p:spPr>
              <a:xfrm rot="13500000">
                <a:off x="613800" y="-1485720"/>
                <a:ext cx="1997640" cy="3242880"/>
              </a:xfrm>
              <a:custGeom>
                <a:avLst/>
                <a:gdLst>
                  <a:gd name="textAreaLeft" fmla="*/ 0 w 1997640"/>
                  <a:gd name="textAreaRight" fmla="*/ 1998000 w 1997640"/>
                  <a:gd name="textAreaTop" fmla="*/ 0 h 3242880"/>
                  <a:gd name="textAreaBottom" fmla="*/ 3243240 h 32428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2" name="Google Shape;138;p3"/>
              <p:cNvSpPr/>
              <p:nvPr/>
            </p:nvSpPr>
            <p:spPr>
              <a:xfrm rot="13500000">
                <a:off x="164520" y="-283680"/>
                <a:ext cx="1852920" cy="1936800"/>
              </a:xfrm>
              <a:custGeom>
                <a:avLst/>
                <a:gdLst>
                  <a:gd name="textAreaLeft" fmla="*/ 0 w 1852920"/>
                  <a:gd name="textAreaRight" fmla="*/ 1853280 w 1852920"/>
                  <a:gd name="textAreaTop" fmla="*/ 0 h 1936800"/>
                  <a:gd name="textAreaBottom" fmla="*/ 1937160 h 19368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3" name="Google Shape;139;p3"/>
              <p:cNvSpPr/>
              <p:nvPr/>
            </p:nvSpPr>
            <p:spPr>
              <a:xfrm rot="13500000">
                <a:off x="398160" y="-1020960"/>
                <a:ext cx="2538000" cy="3008520"/>
              </a:xfrm>
              <a:custGeom>
                <a:avLst/>
                <a:gdLst>
                  <a:gd name="textAreaLeft" fmla="*/ 0 w 2538000"/>
                  <a:gd name="textAreaRight" fmla="*/ 2538360 w 2538000"/>
                  <a:gd name="textAreaTop" fmla="*/ 0 h 3008520"/>
                  <a:gd name="textAreaBottom" fmla="*/ 3008880 h 30085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2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26" name="PlaceHolder 2"/>
          <p:cNvSpPr>
            <a:spLocks noGrp="1"/>
          </p:cNvSpPr>
          <p:nvPr>
            <p:ph type="body"/>
          </p:nvPr>
        </p:nvSpPr>
        <p:spPr>
          <a:xfrm>
            <a:off x="720000" y="1139400"/>
            <a:ext cx="4528080" cy="6973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527" name="Google Shape;845;p21"/>
          <p:cNvGrpSpPr/>
          <p:nvPr/>
        </p:nvGrpSpPr>
        <p:grpSpPr>
          <a:xfrm>
            <a:off x="6846840" y="-1382040"/>
            <a:ext cx="4230000" cy="4230360"/>
            <a:chOff x="6846840" y="-1382040"/>
            <a:chExt cx="4230000" cy="4230360"/>
          </a:xfrm>
        </p:grpSpPr>
        <p:sp>
          <p:nvSpPr>
            <p:cNvPr id="528" name="Google Shape;846;p21"/>
            <p:cNvSpPr/>
            <p:nvPr/>
          </p:nvSpPr>
          <p:spPr>
            <a:xfrm rot="13500000" flipH="1">
              <a:off x="7499160" y="-79524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29" name="Google Shape;847;p21"/>
            <p:cNvSpPr/>
            <p:nvPr/>
          </p:nvSpPr>
          <p:spPr>
            <a:xfrm>
              <a:off x="8605440" y="-36828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0" name="Google Shape;848;p21"/>
            <p:cNvSpPr/>
            <p:nvPr/>
          </p:nvSpPr>
          <p:spPr>
            <a:xfrm>
              <a:off x="8857800" y="-5760"/>
              <a:ext cx="686880" cy="2086560"/>
            </a:xfrm>
            <a:custGeom>
              <a:avLst/>
              <a:gdLst>
                <a:gd name="textAreaLeft" fmla="*/ 0 w 686880"/>
                <a:gd name="textAreaRight" fmla="*/ 687240 w 686880"/>
                <a:gd name="textAreaTop" fmla="*/ 0 h 2086560"/>
                <a:gd name="textAreaBottom" fmla="*/ 2086920 h 20865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1" name="Google Shape;849;p21"/>
            <p:cNvGrpSpPr/>
            <p:nvPr/>
          </p:nvGrpSpPr>
          <p:grpSpPr>
            <a:xfrm>
              <a:off x="8698680" y="1168560"/>
              <a:ext cx="133920" cy="133920"/>
              <a:chOff x="8698680" y="1168560"/>
              <a:chExt cx="133920" cy="133920"/>
            </a:xfrm>
          </p:grpSpPr>
          <p:sp>
            <p:nvSpPr>
              <p:cNvPr id="532" name="Google Shape;850;p21"/>
              <p:cNvSpPr/>
              <p:nvPr/>
            </p:nvSpPr>
            <p:spPr>
              <a:xfrm>
                <a:off x="8698680" y="116856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3" name="Google Shape;851;p21"/>
              <p:cNvSpPr/>
              <p:nvPr/>
            </p:nvSpPr>
            <p:spPr>
              <a:xfrm>
                <a:off x="8717760" y="118728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34" name="Google Shape;852;p21"/>
            <p:cNvGrpSpPr/>
            <p:nvPr/>
          </p:nvGrpSpPr>
          <p:grpSpPr>
            <a:xfrm>
              <a:off x="8827200" y="2102400"/>
              <a:ext cx="133920" cy="133920"/>
              <a:chOff x="8827200" y="2102400"/>
              <a:chExt cx="133920" cy="133920"/>
            </a:xfrm>
          </p:grpSpPr>
          <p:sp>
            <p:nvSpPr>
              <p:cNvPr id="535" name="Google Shape;853;p21"/>
              <p:cNvSpPr/>
              <p:nvPr/>
            </p:nvSpPr>
            <p:spPr>
              <a:xfrm>
                <a:off x="8827200" y="210240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6" name="Google Shape;854;p21"/>
              <p:cNvSpPr/>
              <p:nvPr/>
            </p:nvSpPr>
            <p:spPr>
              <a:xfrm>
                <a:off x="8845920" y="212112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37" name="Google Shape;855;p21"/>
            <p:cNvGrpSpPr/>
            <p:nvPr/>
          </p:nvGrpSpPr>
          <p:grpSpPr>
            <a:xfrm>
              <a:off x="8776080" y="234720"/>
              <a:ext cx="133560" cy="133560"/>
              <a:chOff x="8776080" y="234720"/>
              <a:chExt cx="133560" cy="133560"/>
            </a:xfrm>
          </p:grpSpPr>
          <p:sp>
            <p:nvSpPr>
              <p:cNvPr id="538" name="Google Shape;856;p21"/>
              <p:cNvSpPr/>
              <p:nvPr/>
            </p:nvSpPr>
            <p:spPr>
              <a:xfrm>
                <a:off x="8776080" y="2347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9" name="Google Shape;857;p21"/>
              <p:cNvSpPr/>
              <p:nvPr/>
            </p:nvSpPr>
            <p:spPr>
              <a:xfrm>
                <a:off x="8795160" y="2538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540" name="Google Shape;858;p21"/>
            <p:cNvPicPr/>
            <p:nvPr/>
          </p:nvPicPr>
          <p:blipFill>
            <a:blip r:embed="rId3"/>
            <a:srcRect l="16959" t="24713" r="7122" b="26173"/>
            <a:stretch/>
          </p:blipFill>
          <p:spPr>
            <a:xfrm>
              <a:off x="7179120" y="-1112760"/>
              <a:ext cx="2441520" cy="1863360"/>
            </a:xfrm>
            <a:prstGeom prst="rect">
              <a:avLst/>
            </a:prstGeom>
            <a:ln w="0">
              <a:noFill/>
            </a:ln>
          </p:spPr>
        </p:pic>
      </p:grpSp>
      <p:grpSp>
        <p:nvGrpSpPr>
          <p:cNvPr id="541" name="Google Shape;859;p21"/>
          <p:cNvGrpSpPr/>
          <p:nvPr/>
        </p:nvGrpSpPr>
        <p:grpSpPr>
          <a:xfrm>
            <a:off x="-1981800" y="1924920"/>
            <a:ext cx="6190920" cy="6190920"/>
            <a:chOff x="-1981800" y="1924920"/>
            <a:chExt cx="6190920" cy="6190920"/>
          </a:xfrm>
        </p:grpSpPr>
        <p:pic>
          <p:nvPicPr>
            <p:cNvPr id="542" name="Google Shape;860;p21"/>
            <p:cNvPicPr/>
            <p:nvPr/>
          </p:nvPicPr>
          <p:blipFill>
            <a:blip r:embed="rId3"/>
            <a:srcRect l="16959" t="24713" r="7122" b="26173"/>
            <a:stretch/>
          </p:blipFill>
          <p:spPr>
            <a:xfrm rot="5400000">
              <a:off x="-537480" y="4358520"/>
              <a:ext cx="2441520" cy="1863360"/>
            </a:xfrm>
            <a:prstGeom prst="rect">
              <a:avLst/>
            </a:prstGeom>
            <a:ln w="0">
              <a:noFill/>
            </a:ln>
          </p:spPr>
        </p:pic>
        <p:grpSp>
          <p:nvGrpSpPr>
            <p:cNvPr id="543" name="Google Shape;861;p21"/>
            <p:cNvGrpSpPr/>
            <p:nvPr/>
          </p:nvGrpSpPr>
          <p:grpSpPr>
            <a:xfrm>
              <a:off x="-1981800" y="1924920"/>
              <a:ext cx="6190920" cy="6190920"/>
              <a:chOff x="-1981800" y="1924920"/>
              <a:chExt cx="6190920" cy="6190920"/>
            </a:xfrm>
          </p:grpSpPr>
          <p:sp>
            <p:nvSpPr>
              <p:cNvPr id="544" name="Google Shape;862;p21"/>
              <p:cNvSpPr/>
              <p:nvPr/>
            </p:nvSpPr>
            <p:spPr>
              <a:xfrm rot="8100000" flipH="1">
                <a:off x="-889560" y="2645640"/>
                <a:ext cx="4006080" cy="4749120"/>
              </a:xfrm>
              <a:custGeom>
                <a:avLst/>
                <a:gdLst>
                  <a:gd name="textAreaLeft" fmla="*/ 360 w 4006080"/>
                  <a:gd name="textAreaRight" fmla="*/ 400680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EB9109"/>
                  </a:gs>
                  <a:gs pos="40000">
                    <a:srgbClr val="FF9900">
                      <a:alpha val="41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5" name="Google Shape;863;p21"/>
              <p:cNvSpPr/>
              <p:nvPr/>
            </p:nvSpPr>
            <p:spPr>
              <a:xfrm rot="8100000" flipH="1">
                <a:off x="-10440" y="349164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46" name="Google Shape;864;p21"/>
              <p:cNvGrpSpPr/>
              <p:nvPr/>
            </p:nvGrpSpPr>
            <p:grpSpPr>
              <a:xfrm>
                <a:off x="2304720" y="5135400"/>
                <a:ext cx="133920" cy="133920"/>
                <a:chOff x="2304720" y="5135400"/>
                <a:chExt cx="133920" cy="133920"/>
              </a:xfrm>
            </p:grpSpPr>
            <p:sp>
              <p:nvSpPr>
                <p:cNvPr id="547" name="Google Shape;865;p21"/>
                <p:cNvSpPr/>
                <p:nvPr/>
              </p:nvSpPr>
              <p:spPr>
                <a:xfrm rot="16200000">
                  <a:off x="2304720" y="513540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8" name="Google Shape;866;p21"/>
                <p:cNvSpPr/>
                <p:nvPr/>
              </p:nvSpPr>
              <p:spPr>
                <a:xfrm rot="16200000">
                  <a:off x="2323440" y="515448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49" name="Google Shape;867;p21"/>
              <p:cNvGrpSpPr/>
              <p:nvPr/>
            </p:nvGrpSpPr>
            <p:grpSpPr>
              <a:xfrm>
                <a:off x="1636560" y="4896720"/>
                <a:ext cx="133920" cy="133920"/>
                <a:chOff x="1636560" y="4896720"/>
                <a:chExt cx="133920" cy="133920"/>
              </a:xfrm>
            </p:grpSpPr>
            <p:sp>
              <p:nvSpPr>
                <p:cNvPr id="550" name="Google Shape;868;p21"/>
                <p:cNvSpPr/>
                <p:nvPr/>
              </p:nvSpPr>
              <p:spPr>
                <a:xfrm rot="16200000">
                  <a:off x="1636560" y="489672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1" name="Google Shape;869;p21"/>
                <p:cNvSpPr/>
                <p:nvPr/>
              </p:nvSpPr>
              <p:spPr>
                <a:xfrm rot="16200000">
                  <a:off x="1655280" y="491580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52" name="Google Shape;870;p21"/>
              <p:cNvGrpSpPr/>
              <p:nvPr/>
            </p:nvGrpSpPr>
            <p:grpSpPr>
              <a:xfrm>
                <a:off x="-748080" y="4648680"/>
                <a:ext cx="2449080" cy="939600"/>
                <a:chOff x="-748080" y="4648680"/>
                <a:chExt cx="2449080" cy="939600"/>
              </a:xfrm>
            </p:grpSpPr>
            <p:sp>
              <p:nvSpPr>
                <p:cNvPr id="553" name="Google Shape;871;p21"/>
                <p:cNvSpPr/>
                <p:nvPr/>
              </p:nvSpPr>
              <p:spPr>
                <a:xfrm rot="16200000">
                  <a:off x="-49320" y="431244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4" name="Google Shape;872;p21"/>
                <p:cNvSpPr/>
                <p:nvPr/>
              </p:nvSpPr>
              <p:spPr>
                <a:xfrm rot="16200000">
                  <a:off x="314280" y="3948840"/>
                  <a:ext cx="686880" cy="2086560"/>
                </a:xfrm>
                <a:custGeom>
                  <a:avLst/>
                  <a:gdLst>
                    <a:gd name="textAreaLeft" fmla="*/ 0 w 686880"/>
                    <a:gd name="textAreaRight" fmla="*/ 687240 w 686880"/>
                    <a:gd name="textAreaTop" fmla="*/ 0 h 2086560"/>
                    <a:gd name="textAreaBottom" fmla="*/ 2086920 h 20865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55" name="Google Shape;873;p21"/>
                <p:cNvGrpSpPr/>
                <p:nvPr/>
              </p:nvGrpSpPr>
              <p:grpSpPr>
                <a:xfrm>
                  <a:off x="-145080" y="5283720"/>
                  <a:ext cx="133560" cy="133560"/>
                  <a:chOff x="-145080" y="5283720"/>
                  <a:chExt cx="133560" cy="133560"/>
                </a:xfrm>
              </p:grpSpPr>
              <p:sp>
                <p:nvSpPr>
                  <p:cNvPr id="556" name="Google Shape;874;p21"/>
                  <p:cNvSpPr/>
                  <p:nvPr/>
                </p:nvSpPr>
                <p:spPr>
                  <a:xfrm rot="16200000">
                    <a:off x="-145080" y="52837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7" name="Google Shape;875;p21"/>
                  <p:cNvSpPr/>
                  <p:nvPr/>
                </p:nvSpPr>
                <p:spPr>
                  <a:xfrm rot="16200000">
                    <a:off x="-126000" y="53028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spTree>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58" name="Google Shape;877;p22"/>
          <p:cNvGrpSpPr/>
          <p:nvPr/>
        </p:nvGrpSpPr>
        <p:grpSpPr>
          <a:xfrm>
            <a:off x="4845240" y="2444760"/>
            <a:ext cx="4759200" cy="4752720"/>
            <a:chOff x="4845240" y="2444760"/>
            <a:chExt cx="4759200" cy="4752720"/>
          </a:xfrm>
        </p:grpSpPr>
        <p:pic>
          <p:nvPicPr>
            <p:cNvPr id="559" name="Google Shape;878;p22"/>
            <p:cNvPicPr/>
            <p:nvPr/>
          </p:nvPicPr>
          <p:blipFill>
            <a:blip r:embed="rId3"/>
            <a:srcRect l="16959" t="24713" r="7122" b="26173"/>
            <a:stretch/>
          </p:blipFill>
          <p:spPr>
            <a:xfrm flipH="1">
              <a:off x="5988960" y="3542040"/>
              <a:ext cx="3615480" cy="2759400"/>
            </a:xfrm>
            <a:prstGeom prst="rect">
              <a:avLst/>
            </a:prstGeom>
            <a:ln w="0">
              <a:noFill/>
            </a:ln>
          </p:spPr>
        </p:pic>
        <p:grpSp>
          <p:nvGrpSpPr>
            <p:cNvPr id="560" name="Google Shape;879;p22"/>
            <p:cNvGrpSpPr/>
            <p:nvPr/>
          </p:nvGrpSpPr>
          <p:grpSpPr>
            <a:xfrm>
              <a:off x="4845240" y="2444760"/>
              <a:ext cx="4759200" cy="4752720"/>
              <a:chOff x="4845240" y="2444760"/>
              <a:chExt cx="4759200" cy="4752720"/>
            </a:xfrm>
          </p:grpSpPr>
          <p:grpSp>
            <p:nvGrpSpPr>
              <p:cNvPr id="561" name="Google Shape;880;p22"/>
              <p:cNvGrpSpPr/>
              <p:nvPr/>
            </p:nvGrpSpPr>
            <p:grpSpPr>
              <a:xfrm>
                <a:off x="8521560" y="3363480"/>
                <a:ext cx="237600" cy="2083680"/>
                <a:chOff x="8521560" y="3363480"/>
                <a:chExt cx="237600" cy="2083680"/>
              </a:xfrm>
            </p:grpSpPr>
            <p:sp>
              <p:nvSpPr>
                <p:cNvPr id="562" name="Google Shape;881;p22"/>
                <p:cNvSpPr/>
                <p:nvPr/>
              </p:nvSpPr>
              <p:spPr>
                <a:xfrm rot="10800000">
                  <a:off x="8745120" y="3363480"/>
                  <a:ext cx="14040" cy="2083680"/>
                </a:xfrm>
                <a:custGeom>
                  <a:avLst/>
                  <a:gdLst>
                    <a:gd name="textAreaLeft" fmla="*/ 0 w 14040"/>
                    <a:gd name="textAreaRight" fmla="*/ 14400 w 14040"/>
                    <a:gd name="textAreaTop" fmla="*/ 0 h 2083680"/>
                    <a:gd name="textAreaBottom" fmla="*/ 2084040 h 20836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3" name="Google Shape;882;p22"/>
                <p:cNvSpPr/>
                <p:nvPr/>
              </p:nvSpPr>
              <p:spPr>
                <a:xfrm rot="10800000">
                  <a:off x="8521560" y="3363480"/>
                  <a:ext cx="14040" cy="2083680"/>
                </a:xfrm>
                <a:custGeom>
                  <a:avLst/>
                  <a:gdLst>
                    <a:gd name="textAreaLeft" fmla="*/ 0 w 14040"/>
                    <a:gd name="textAreaRight" fmla="*/ 14400 w 14040"/>
                    <a:gd name="textAreaTop" fmla="*/ 0 h 2083680"/>
                    <a:gd name="textAreaBottom" fmla="*/ 2084040 h 20836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64" name="Google Shape;883;p22"/>
              <p:cNvGrpSpPr/>
              <p:nvPr/>
            </p:nvGrpSpPr>
            <p:grpSpPr>
              <a:xfrm>
                <a:off x="4845240" y="2444760"/>
                <a:ext cx="4479480" cy="4752720"/>
                <a:chOff x="4845240" y="2444760"/>
                <a:chExt cx="4479480" cy="4752720"/>
              </a:xfrm>
            </p:grpSpPr>
            <p:sp>
              <p:nvSpPr>
                <p:cNvPr id="565" name="Google Shape;884;p22"/>
                <p:cNvSpPr/>
                <p:nvPr/>
              </p:nvSpPr>
              <p:spPr>
                <a:xfrm rot="2700000">
                  <a:off x="5635440" y="2966040"/>
                  <a:ext cx="2898720" cy="3436200"/>
                </a:xfrm>
                <a:custGeom>
                  <a:avLst/>
                  <a:gdLst>
                    <a:gd name="textAreaLeft" fmla="*/ 0 w 2898720"/>
                    <a:gd name="textAreaRight" fmla="*/ 2899080 w 2898720"/>
                    <a:gd name="textAreaTop" fmla="*/ 0 h 3436200"/>
                    <a:gd name="textAreaBottom" fmla="*/ 3436560 h 343620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6" name="Google Shape;885;p22"/>
                <p:cNvSpPr/>
                <p:nvPr/>
              </p:nvSpPr>
              <p:spPr>
                <a:xfrm rot="2700000">
                  <a:off x="6684120" y="3348000"/>
                  <a:ext cx="2116440" cy="2212200"/>
                </a:xfrm>
                <a:custGeom>
                  <a:avLst/>
                  <a:gdLst>
                    <a:gd name="textAreaLeft" fmla="*/ 0 w 2116440"/>
                    <a:gd name="textAreaRight" fmla="*/ 2116800 w 2116440"/>
                    <a:gd name="textAreaTop" fmla="*/ 0 h 2212200"/>
                    <a:gd name="textAreaBottom" fmla="*/ 2212560 h 22122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7" name="Google Shape;886;p22"/>
                <p:cNvSpPr/>
                <p:nvPr/>
              </p:nvSpPr>
              <p:spPr>
                <a:xfrm rot="2700000">
                  <a:off x="6005520" y="3229200"/>
                  <a:ext cx="2281320" cy="3704040"/>
                </a:xfrm>
                <a:custGeom>
                  <a:avLst/>
                  <a:gdLst>
                    <a:gd name="textAreaLeft" fmla="*/ 0 w 2281320"/>
                    <a:gd name="textAreaRight" fmla="*/ 2281680 w 2281320"/>
                    <a:gd name="textAreaTop" fmla="*/ 0 h 3704040"/>
                    <a:gd name="textAreaBottom" fmla="*/ 3704400 h 37040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68" name="Google Shape;887;p22"/>
              <p:cNvGrpSpPr/>
              <p:nvPr/>
            </p:nvGrpSpPr>
            <p:grpSpPr>
              <a:xfrm>
                <a:off x="8240760" y="4132440"/>
                <a:ext cx="798840" cy="546120"/>
                <a:chOff x="8240760" y="4132440"/>
                <a:chExt cx="798840" cy="546120"/>
              </a:xfrm>
            </p:grpSpPr>
            <p:grpSp>
              <p:nvGrpSpPr>
                <p:cNvPr id="569" name="Google Shape;888;p22"/>
                <p:cNvGrpSpPr/>
                <p:nvPr/>
              </p:nvGrpSpPr>
              <p:grpSpPr>
                <a:xfrm>
                  <a:off x="8493480" y="4132440"/>
                  <a:ext cx="546120" cy="546120"/>
                  <a:chOff x="8493480" y="4132440"/>
                  <a:chExt cx="546120" cy="546120"/>
                </a:xfrm>
              </p:grpSpPr>
              <p:sp>
                <p:nvSpPr>
                  <p:cNvPr id="570" name="Google Shape;889;p22"/>
                  <p:cNvSpPr/>
                  <p:nvPr/>
                </p:nvSpPr>
                <p:spPr>
                  <a:xfrm rot="13500000">
                    <a:off x="8569080" y="4216680"/>
                    <a:ext cx="394560" cy="377640"/>
                  </a:xfrm>
                  <a:custGeom>
                    <a:avLst/>
                    <a:gdLst>
                      <a:gd name="textAreaLeft" fmla="*/ 0 w 394560"/>
                      <a:gd name="textAreaRight" fmla="*/ 394920 w 394560"/>
                      <a:gd name="textAreaTop" fmla="*/ 0 h 377640"/>
                      <a:gd name="textAreaBottom" fmla="*/ 37800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71" name="Google Shape;890;p22"/>
                  <p:cNvGrpSpPr/>
                  <p:nvPr/>
                </p:nvGrpSpPr>
                <p:grpSpPr>
                  <a:xfrm>
                    <a:off x="8546040" y="4307760"/>
                    <a:ext cx="442440" cy="255600"/>
                    <a:chOff x="8546040" y="4307760"/>
                    <a:chExt cx="442440" cy="255600"/>
                  </a:xfrm>
                </p:grpSpPr>
                <p:sp>
                  <p:nvSpPr>
                    <p:cNvPr id="572" name="Google Shape;891;p22"/>
                    <p:cNvSpPr/>
                    <p:nvPr/>
                  </p:nvSpPr>
                  <p:spPr>
                    <a:xfrm rot="13500000">
                      <a:off x="8770680" y="434556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3" name="Google Shape;892;p22"/>
                    <p:cNvSpPr/>
                    <p:nvPr/>
                  </p:nvSpPr>
                  <p:spPr>
                    <a:xfrm rot="13500000">
                      <a:off x="8723880" y="434520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4" name="Google Shape;893;p22"/>
                    <p:cNvSpPr/>
                    <p:nvPr/>
                  </p:nvSpPr>
                  <p:spPr>
                    <a:xfrm rot="13500000">
                      <a:off x="8677080" y="434556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5" name="Google Shape;894;p22"/>
                    <p:cNvSpPr/>
                    <p:nvPr/>
                  </p:nvSpPr>
                  <p:spPr>
                    <a:xfrm rot="13500000">
                      <a:off x="8630280" y="434556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76" name="Google Shape;895;p22"/>
                    <p:cNvSpPr/>
                    <p:nvPr/>
                  </p:nvSpPr>
                  <p:spPr>
                    <a:xfrm rot="13500000">
                      <a:off x="8583120" y="434520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77" name="Google Shape;896;p22"/>
                <p:cNvSpPr/>
                <p:nvPr/>
              </p:nvSpPr>
              <p:spPr>
                <a:xfrm rot="8100000">
                  <a:off x="8290440" y="4293000"/>
                  <a:ext cx="370800" cy="294480"/>
                </a:xfrm>
                <a:custGeom>
                  <a:avLst/>
                  <a:gdLst>
                    <a:gd name="textAreaLeft" fmla="*/ 0 w 370800"/>
                    <a:gd name="textAreaRight" fmla="*/ 371160 w 370800"/>
                    <a:gd name="textAreaTop" fmla="*/ 0 h 294480"/>
                    <a:gd name="textAreaBottom" fmla="*/ 29484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78" name="Google Shape;897;p22"/>
              <p:cNvGrpSpPr/>
              <p:nvPr/>
            </p:nvGrpSpPr>
            <p:grpSpPr>
              <a:xfrm>
                <a:off x="7272000" y="4925520"/>
                <a:ext cx="676080" cy="462240"/>
                <a:chOff x="7272000" y="4925520"/>
                <a:chExt cx="676080" cy="462240"/>
              </a:xfrm>
            </p:grpSpPr>
            <p:grpSp>
              <p:nvGrpSpPr>
                <p:cNvPr id="579" name="Google Shape;898;p22"/>
                <p:cNvGrpSpPr/>
                <p:nvPr/>
              </p:nvGrpSpPr>
              <p:grpSpPr>
                <a:xfrm>
                  <a:off x="7485840" y="4925520"/>
                  <a:ext cx="462240" cy="462240"/>
                  <a:chOff x="7485840" y="4925520"/>
                  <a:chExt cx="462240" cy="462240"/>
                </a:xfrm>
              </p:grpSpPr>
              <p:sp>
                <p:nvSpPr>
                  <p:cNvPr id="580" name="Google Shape;899;p22"/>
                  <p:cNvSpPr/>
                  <p:nvPr/>
                </p:nvSpPr>
                <p:spPr>
                  <a:xfrm rot="13500000">
                    <a:off x="7549560" y="4996440"/>
                    <a:ext cx="334080" cy="319680"/>
                  </a:xfrm>
                  <a:custGeom>
                    <a:avLst/>
                    <a:gdLst>
                      <a:gd name="textAreaLeft" fmla="*/ 0 w 334080"/>
                      <a:gd name="textAreaRight" fmla="*/ 334440 w 334080"/>
                      <a:gd name="textAreaTop" fmla="*/ 0 h 319680"/>
                      <a:gd name="textAreaBottom" fmla="*/ 320040 h 3196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81" name="Google Shape;900;p22"/>
                  <p:cNvGrpSpPr/>
                  <p:nvPr/>
                </p:nvGrpSpPr>
                <p:grpSpPr>
                  <a:xfrm>
                    <a:off x="7530480" y="5074200"/>
                    <a:ext cx="374760" cy="216000"/>
                    <a:chOff x="7530480" y="5074200"/>
                    <a:chExt cx="374760" cy="216000"/>
                  </a:xfrm>
                </p:grpSpPr>
                <p:sp>
                  <p:nvSpPr>
                    <p:cNvPr id="582" name="Google Shape;901;p22"/>
                    <p:cNvSpPr/>
                    <p:nvPr/>
                  </p:nvSpPr>
                  <p:spPr>
                    <a:xfrm rot="13500000">
                      <a:off x="7720920" y="51058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3" name="Google Shape;902;p22"/>
                    <p:cNvSpPr/>
                    <p:nvPr/>
                  </p:nvSpPr>
                  <p:spPr>
                    <a:xfrm rot="13500000">
                      <a:off x="7680960" y="51058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4" name="Google Shape;903;p22"/>
                    <p:cNvSpPr/>
                    <p:nvPr/>
                  </p:nvSpPr>
                  <p:spPr>
                    <a:xfrm rot="13500000">
                      <a:off x="7641360" y="51058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5" name="Google Shape;904;p22"/>
                    <p:cNvSpPr/>
                    <p:nvPr/>
                  </p:nvSpPr>
                  <p:spPr>
                    <a:xfrm rot="13500000">
                      <a:off x="7601760" y="51058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6" name="Google Shape;905;p22"/>
                    <p:cNvSpPr/>
                    <p:nvPr/>
                  </p:nvSpPr>
                  <p:spPr>
                    <a:xfrm rot="13500000">
                      <a:off x="7562160" y="51058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87" name="Google Shape;906;p22"/>
                <p:cNvSpPr/>
                <p:nvPr/>
              </p:nvSpPr>
              <p:spPr>
                <a:xfrm rot="8100000">
                  <a:off x="7314120" y="5061600"/>
                  <a:ext cx="313920" cy="249120"/>
                </a:xfrm>
                <a:custGeom>
                  <a:avLst/>
                  <a:gdLst>
                    <a:gd name="textAreaLeft" fmla="*/ 0 w 313920"/>
                    <a:gd name="textAreaRight" fmla="*/ 314280 w 313920"/>
                    <a:gd name="textAreaTop" fmla="*/ 0 h 249120"/>
                    <a:gd name="textAreaBottom" fmla="*/ 249480 h 24912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88" name="Google Shape;907;p22"/>
              <p:cNvGrpSpPr/>
              <p:nvPr/>
            </p:nvGrpSpPr>
            <p:grpSpPr>
              <a:xfrm>
                <a:off x="7736400" y="4883760"/>
                <a:ext cx="798840" cy="546120"/>
                <a:chOff x="7736400" y="4883760"/>
                <a:chExt cx="798840" cy="546120"/>
              </a:xfrm>
            </p:grpSpPr>
            <p:grpSp>
              <p:nvGrpSpPr>
                <p:cNvPr id="589" name="Google Shape;908;p22"/>
                <p:cNvGrpSpPr/>
                <p:nvPr/>
              </p:nvGrpSpPr>
              <p:grpSpPr>
                <a:xfrm>
                  <a:off x="7989120" y="4883760"/>
                  <a:ext cx="546120" cy="546120"/>
                  <a:chOff x="7989120" y="4883760"/>
                  <a:chExt cx="546120" cy="546120"/>
                </a:xfrm>
              </p:grpSpPr>
              <p:sp>
                <p:nvSpPr>
                  <p:cNvPr id="590" name="Google Shape;909;p22"/>
                  <p:cNvSpPr/>
                  <p:nvPr/>
                </p:nvSpPr>
                <p:spPr>
                  <a:xfrm rot="13500000">
                    <a:off x="8064720" y="4968000"/>
                    <a:ext cx="394560" cy="377640"/>
                  </a:xfrm>
                  <a:custGeom>
                    <a:avLst/>
                    <a:gdLst>
                      <a:gd name="textAreaLeft" fmla="*/ 0 w 394560"/>
                      <a:gd name="textAreaRight" fmla="*/ 394920 w 394560"/>
                      <a:gd name="textAreaTop" fmla="*/ 0 h 377640"/>
                      <a:gd name="textAreaBottom" fmla="*/ 37800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91" name="Google Shape;910;p22"/>
                  <p:cNvGrpSpPr/>
                  <p:nvPr/>
                </p:nvGrpSpPr>
                <p:grpSpPr>
                  <a:xfrm>
                    <a:off x="8041680" y="5059080"/>
                    <a:ext cx="442440" cy="255600"/>
                    <a:chOff x="8041680" y="5059080"/>
                    <a:chExt cx="442440" cy="255600"/>
                  </a:xfrm>
                </p:grpSpPr>
                <p:sp>
                  <p:nvSpPr>
                    <p:cNvPr id="592" name="Google Shape;911;p22"/>
                    <p:cNvSpPr/>
                    <p:nvPr/>
                  </p:nvSpPr>
                  <p:spPr>
                    <a:xfrm rot="13500000">
                      <a:off x="8266320" y="509688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3" name="Google Shape;912;p22"/>
                    <p:cNvSpPr/>
                    <p:nvPr/>
                  </p:nvSpPr>
                  <p:spPr>
                    <a:xfrm rot="13500000">
                      <a:off x="8219520" y="50965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4" name="Google Shape;913;p22"/>
                    <p:cNvSpPr/>
                    <p:nvPr/>
                  </p:nvSpPr>
                  <p:spPr>
                    <a:xfrm rot="13500000">
                      <a:off x="8172720" y="509688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5" name="Google Shape;914;p22"/>
                    <p:cNvSpPr/>
                    <p:nvPr/>
                  </p:nvSpPr>
                  <p:spPr>
                    <a:xfrm rot="13500000">
                      <a:off x="8125920" y="509688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96" name="Google Shape;915;p22"/>
                    <p:cNvSpPr/>
                    <p:nvPr/>
                  </p:nvSpPr>
                  <p:spPr>
                    <a:xfrm rot="13500000">
                      <a:off x="8078760" y="50965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97" name="Google Shape;916;p22"/>
                <p:cNvSpPr/>
                <p:nvPr/>
              </p:nvSpPr>
              <p:spPr>
                <a:xfrm rot="8100000">
                  <a:off x="7786080" y="5044320"/>
                  <a:ext cx="370800" cy="294480"/>
                </a:xfrm>
                <a:custGeom>
                  <a:avLst/>
                  <a:gdLst>
                    <a:gd name="textAreaLeft" fmla="*/ 0 w 370800"/>
                    <a:gd name="textAreaRight" fmla="*/ 371160 w 370800"/>
                    <a:gd name="textAreaTop" fmla="*/ 0 h 294480"/>
                    <a:gd name="textAreaBottom" fmla="*/ 29484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98" name="Google Shape;917;p22"/>
              <p:cNvGrpSpPr/>
              <p:nvPr/>
            </p:nvGrpSpPr>
            <p:grpSpPr>
              <a:xfrm>
                <a:off x="7615800" y="4205160"/>
                <a:ext cx="1988640" cy="1470960"/>
                <a:chOff x="7615800" y="4205160"/>
                <a:chExt cx="1988640" cy="1470960"/>
              </a:xfrm>
            </p:grpSpPr>
            <p:sp>
              <p:nvSpPr>
                <p:cNvPr id="599" name="Google Shape;918;p22"/>
                <p:cNvSpPr/>
                <p:nvPr/>
              </p:nvSpPr>
              <p:spPr>
                <a:xfrm rot="13500000">
                  <a:off x="7819560" y="4431600"/>
                  <a:ext cx="1062720" cy="1017720"/>
                </a:xfrm>
                <a:custGeom>
                  <a:avLst/>
                  <a:gdLst>
                    <a:gd name="textAreaLeft" fmla="*/ 0 w 1062720"/>
                    <a:gd name="textAreaRight" fmla="*/ 1063080 w 1062720"/>
                    <a:gd name="textAreaTop" fmla="*/ 0 h 1017720"/>
                    <a:gd name="textAreaBottom" fmla="*/ 101808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0" name="Google Shape;919;p22"/>
                <p:cNvSpPr/>
                <p:nvPr/>
              </p:nvSpPr>
              <p:spPr>
                <a:xfrm rot="13500000">
                  <a:off x="8337240" y="4431600"/>
                  <a:ext cx="1062720" cy="1017720"/>
                </a:xfrm>
                <a:custGeom>
                  <a:avLst/>
                  <a:gdLst>
                    <a:gd name="textAreaLeft" fmla="*/ 0 w 1062720"/>
                    <a:gd name="textAreaRight" fmla="*/ 1063080 w 1062720"/>
                    <a:gd name="textAreaTop" fmla="*/ 0 h 1017720"/>
                    <a:gd name="textAreaBottom" fmla="*/ 101808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601" name="Google Shape;920;p22"/>
            <p:cNvGrpSpPr/>
            <p:nvPr/>
          </p:nvGrpSpPr>
          <p:grpSpPr>
            <a:xfrm>
              <a:off x="5653800" y="5133600"/>
              <a:ext cx="438840" cy="438840"/>
              <a:chOff x="5653800" y="5133600"/>
              <a:chExt cx="438840" cy="438840"/>
            </a:xfrm>
          </p:grpSpPr>
          <p:sp>
            <p:nvSpPr>
              <p:cNvPr id="602" name="Google Shape;921;p22"/>
              <p:cNvSpPr/>
              <p:nvPr/>
            </p:nvSpPr>
            <p:spPr>
              <a:xfrm>
                <a:off x="5653800" y="513360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3" name="Google Shape;922;p22"/>
              <p:cNvSpPr/>
              <p:nvPr/>
            </p:nvSpPr>
            <p:spPr>
              <a:xfrm>
                <a:off x="5742360" y="523368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0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05" name="PlaceHolder 2"/>
          <p:cNvSpPr>
            <a:spLocks noGrp="1"/>
          </p:cNvSpPr>
          <p:nvPr>
            <p:ph type="body"/>
          </p:nvPr>
        </p:nvSpPr>
        <p:spPr>
          <a:xfrm>
            <a:off x="720000" y="1139400"/>
            <a:ext cx="4290480" cy="34311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606" name="PlaceHolder 3"/>
          <p:cNvSpPr>
            <a:spLocks noGrp="1"/>
          </p:cNvSpPr>
          <p:nvPr>
            <p:ph type="body"/>
          </p:nvPr>
        </p:nvSpPr>
        <p:spPr>
          <a:xfrm>
            <a:off x="5249160" y="1139400"/>
            <a:ext cx="3174480" cy="34311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grpSp>
        <p:nvGrpSpPr>
          <p:cNvPr id="607" name="Google Shape;926;p22"/>
          <p:cNvGrpSpPr/>
          <p:nvPr/>
        </p:nvGrpSpPr>
        <p:grpSpPr>
          <a:xfrm>
            <a:off x="-913680" y="-2334600"/>
            <a:ext cx="4759560" cy="4753080"/>
            <a:chOff x="-913680" y="-2334600"/>
            <a:chExt cx="4759560" cy="4753080"/>
          </a:xfrm>
        </p:grpSpPr>
        <p:grpSp>
          <p:nvGrpSpPr>
            <p:cNvPr id="608" name="Google Shape;927;p22"/>
            <p:cNvGrpSpPr/>
            <p:nvPr/>
          </p:nvGrpSpPr>
          <p:grpSpPr>
            <a:xfrm>
              <a:off x="-913680" y="-812880"/>
              <a:ext cx="1988280" cy="1470960"/>
              <a:chOff x="-913680" y="-812880"/>
              <a:chExt cx="1988280" cy="1470960"/>
            </a:xfrm>
          </p:grpSpPr>
          <p:sp>
            <p:nvSpPr>
              <p:cNvPr id="609" name="Google Shape;928;p22"/>
              <p:cNvSpPr/>
              <p:nvPr/>
            </p:nvSpPr>
            <p:spPr>
              <a:xfrm rot="2700000">
                <a:off x="-191880" y="-586080"/>
                <a:ext cx="1062720" cy="1017720"/>
              </a:xfrm>
              <a:custGeom>
                <a:avLst/>
                <a:gdLst>
                  <a:gd name="textAreaLeft" fmla="*/ 0 w 1062720"/>
                  <a:gd name="textAreaRight" fmla="*/ 1063080 w 1062720"/>
                  <a:gd name="textAreaTop" fmla="*/ 0 h 1017720"/>
                  <a:gd name="textAreaBottom" fmla="*/ 101808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0" name="Google Shape;929;p22"/>
              <p:cNvSpPr/>
              <p:nvPr/>
            </p:nvSpPr>
            <p:spPr>
              <a:xfrm rot="2700000">
                <a:off x="-709200" y="-586080"/>
                <a:ext cx="1062720" cy="1017720"/>
              </a:xfrm>
              <a:custGeom>
                <a:avLst/>
                <a:gdLst>
                  <a:gd name="textAreaLeft" fmla="*/ 0 w 1062720"/>
                  <a:gd name="textAreaRight" fmla="*/ 1063080 w 1062720"/>
                  <a:gd name="textAreaTop" fmla="*/ 0 h 1017720"/>
                  <a:gd name="textAreaBottom" fmla="*/ 101808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930;p22"/>
            <p:cNvGrpSpPr/>
            <p:nvPr/>
          </p:nvGrpSpPr>
          <p:grpSpPr>
            <a:xfrm>
              <a:off x="-633960" y="-2334600"/>
              <a:ext cx="4479840" cy="4753080"/>
              <a:chOff x="-633960" y="-2334600"/>
              <a:chExt cx="4479840" cy="4753080"/>
            </a:xfrm>
          </p:grpSpPr>
          <p:sp>
            <p:nvSpPr>
              <p:cNvPr id="612" name="Google Shape;931;p22"/>
              <p:cNvSpPr/>
              <p:nvPr/>
            </p:nvSpPr>
            <p:spPr>
              <a:xfrm rot="13500000">
                <a:off x="156600" y="-1539360"/>
                <a:ext cx="2898720" cy="3436560"/>
              </a:xfrm>
              <a:custGeom>
                <a:avLst/>
                <a:gdLst>
                  <a:gd name="textAreaLeft" fmla="*/ 0 w 2898720"/>
                  <a:gd name="textAreaRight" fmla="*/ 2899080 w 2898720"/>
                  <a:gd name="textAreaTop" fmla="*/ 0 h 3436560"/>
                  <a:gd name="textAreaBottom" fmla="*/ 3436920 h 34365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3" name="Google Shape;932;p22"/>
              <p:cNvSpPr/>
              <p:nvPr/>
            </p:nvSpPr>
            <p:spPr>
              <a:xfrm rot="13500000">
                <a:off x="-110160" y="-696960"/>
                <a:ext cx="2116440" cy="2212200"/>
              </a:xfrm>
              <a:custGeom>
                <a:avLst/>
                <a:gdLst>
                  <a:gd name="textAreaLeft" fmla="*/ 0 w 2116440"/>
                  <a:gd name="textAreaRight" fmla="*/ 2116800 w 2116440"/>
                  <a:gd name="textAreaTop" fmla="*/ 0 h 2212200"/>
                  <a:gd name="textAreaBottom" fmla="*/ 2212560 h 22122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4" name="Google Shape;933;p22"/>
              <p:cNvSpPr/>
              <p:nvPr/>
            </p:nvSpPr>
            <p:spPr>
              <a:xfrm rot="13500000">
                <a:off x="402840" y="-2070360"/>
                <a:ext cx="2281680" cy="3704040"/>
              </a:xfrm>
              <a:custGeom>
                <a:avLst/>
                <a:gdLst>
                  <a:gd name="textAreaLeft" fmla="*/ 0 w 2281680"/>
                  <a:gd name="textAreaRight" fmla="*/ 2282040 w 2281680"/>
                  <a:gd name="textAreaTop" fmla="*/ 0 h 3704040"/>
                  <a:gd name="textAreaBottom" fmla="*/ 3704400 h 37040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15" name="Google Shape;934;p22"/>
            <p:cNvGrpSpPr/>
            <p:nvPr/>
          </p:nvGrpSpPr>
          <p:grpSpPr>
            <a:xfrm>
              <a:off x="-348840" y="185040"/>
              <a:ext cx="798840" cy="546120"/>
              <a:chOff x="-348840" y="185040"/>
              <a:chExt cx="798840" cy="546120"/>
            </a:xfrm>
          </p:grpSpPr>
          <p:grpSp>
            <p:nvGrpSpPr>
              <p:cNvPr id="616" name="Google Shape;935;p22"/>
              <p:cNvGrpSpPr/>
              <p:nvPr/>
            </p:nvGrpSpPr>
            <p:grpSpPr>
              <a:xfrm>
                <a:off x="-348840" y="185040"/>
                <a:ext cx="546120" cy="546120"/>
                <a:chOff x="-348840" y="185040"/>
                <a:chExt cx="546120" cy="546120"/>
              </a:xfrm>
            </p:grpSpPr>
            <p:sp>
              <p:nvSpPr>
                <p:cNvPr id="617" name="Google Shape;936;p22"/>
                <p:cNvSpPr/>
                <p:nvPr/>
              </p:nvSpPr>
              <p:spPr>
                <a:xfrm rot="2700000">
                  <a:off x="-272880" y="268920"/>
                  <a:ext cx="394560" cy="377640"/>
                </a:xfrm>
                <a:custGeom>
                  <a:avLst/>
                  <a:gdLst>
                    <a:gd name="textAreaLeft" fmla="*/ 0 w 394560"/>
                    <a:gd name="textAreaRight" fmla="*/ 394920 w 394560"/>
                    <a:gd name="textAreaTop" fmla="*/ 0 h 377640"/>
                    <a:gd name="textAreaBottom" fmla="*/ 37800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18" name="Google Shape;937;p22"/>
                <p:cNvGrpSpPr/>
                <p:nvPr/>
              </p:nvGrpSpPr>
              <p:grpSpPr>
                <a:xfrm>
                  <a:off x="-297720" y="300240"/>
                  <a:ext cx="442440" cy="255240"/>
                  <a:chOff x="-297720" y="300240"/>
                  <a:chExt cx="442440" cy="255240"/>
                </a:xfrm>
              </p:grpSpPr>
              <p:sp>
                <p:nvSpPr>
                  <p:cNvPr id="619" name="Google Shape;938;p22"/>
                  <p:cNvSpPr/>
                  <p:nvPr/>
                </p:nvSpPr>
                <p:spPr>
                  <a:xfrm rot="2700000">
                    <a:off x="-260280" y="3373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0" name="Google Shape;939;p22"/>
                  <p:cNvSpPr/>
                  <p:nvPr/>
                </p:nvSpPr>
                <p:spPr>
                  <a:xfrm rot="2700000">
                    <a:off x="-213480" y="3373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1" name="Google Shape;940;p22"/>
                  <p:cNvSpPr/>
                  <p:nvPr/>
                </p:nvSpPr>
                <p:spPr>
                  <a:xfrm rot="2700000">
                    <a:off x="-166680" y="3373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2" name="Google Shape;941;p22"/>
                  <p:cNvSpPr/>
                  <p:nvPr/>
                </p:nvSpPr>
                <p:spPr>
                  <a:xfrm rot="2700000">
                    <a:off x="-119880" y="3373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3" name="Google Shape;942;p22"/>
                  <p:cNvSpPr/>
                  <p:nvPr/>
                </p:nvSpPr>
                <p:spPr>
                  <a:xfrm rot="2700000">
                    <a:off x="-72720" y="33732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24" name="Google Shape;943;p22"/>
              <p:cNvSpPr/>
              <p:nvPr/>
            </p:nvSpPr>
            <p:spPr>
              <a:xfrm rot="18900000">
                <a:off x="29160" y="275760"/>
                <a:ext cx="370800" cy="294480"/>
              </a:xfrm>
              <a:custGeom>
                <a:avLst/>
                <a:gdLst>
                  <a:gd name="textAreaLeft" fmla="*/ 0 w 370800"/>
                  <a:gd name="textAreaRight" fmla="*/ 371160 w 370800"/>
                  <a:gd name="textAreaTop" fmla="*/ 0 h 294480"/>
                  <a:gd name="textAreaBottom" fmla="*/ 29484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625" name="Google Shape;944;p22"/>
          <p:cNvGrpSpPr/>
          <p:nvPr/>
        </p:nvGrpSpPr>
        <p:grpSpPr>
          <a:xfrm>
            <a:off x="-223920" y="3297240"/>
            <a:ext cx="605160" cy="2417400"/>
            <a:chOff x="-223920" y="3297240"/>
            <a:chExt cx="605160" cy="2417400"/>
          </a:xfrm>
        </p:grpSpPr>
        <p:grpSp>
          <p:nvGrpSpPr>
            <p:cNvPr id="626" name="Google Shape;945;p22"/>
            <p:cNvGrpSpPr/>
            <p:nvPr/>
          </p:nvGrpSpPr>
          <p:grpSpPr>
            <a:xfrm>
              <a:off x="143640" y="3630960"/>
              <a:ext cx="237600" cy="2083680"/>
              <a:chOff x="143640" y="3630960"/>
              <a:chExt cx="237600" cy="2083680"/>
            </a:xfrm>
          </p:grpSpPr>
          <p:sp>
            <p:nvSpPr>
              <p:cNvPr id="627" name="Google Shape;946;p22"/>
              <p:cNvSpPr/>
              <p:nvPr/>
            </p:nvSpPr>
            <p:spPr>
              <a:xfrm>
                <a:off x="143640" y="3630960"/>
                <a:ext cx="14040" cy="2083680"/>
              </a:xfrm>
              <a:custGeom>
                <a:avLst/>
                <a:gdLst>
                  <a:gd name="textAreaLeft" fmla="*/ 0 w 14040"/>
                  <a:gd name="textAreaRight" fmla="*/ 14400 w 14040"/>
                  <a:gd name="textAreaTop" fmla="*/ 0 h 2083680"/>
                  <a:gd name="textAreaBottom" fmla="*/ 2084040 h 20836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8" name="Google Shape;947;p22"/>
              <p:cNvSpPr/>
              <p:nvPr/>
            </p:nvSpPr>
            <p:spPr>
              <a:xfrm>
                <a:off x="367200" y="3630960"/>
                <a:ext cx="14040" cy="2083680"/>
              </a:xfrm>
              <a:custGeom>
                <a:avLst/>
                <a:gdLst>
                  <a:gd name="textAreaLeft" fmla="*/ 0 w 14040"/>
                  <a:gd name="textAreaRight" fmla="*/ 14400 w 14040"/>
                  <a:gd name="textAreaTop" fmla="*/ 0 h 2083680"/>
                  <a:gd name="textAreaBottom" fmla="*/ 2084040 h 20836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29" name="Google Shape;948;p22"/>
            <p:cNvGrpSpPr/>
            <p:nvPr/>
          </p:nvGrpSpPr>
          <p:grpSpPr>
            <a:xfrm>
              <a:off x="-223920" y="3297240"/>
              <a:ext cx="438840" cy="438840"/>
              <a:chOff x="-223920" y="3297240"/>
              <a:chExt cx="438840" cy="438840"/>
            </a:xfrm>
          </p:grpSpPr>
          <p:sp>
            <p:nvSpPr>
              <p:cNvPr id="630" name="Google Shape;949;p22"/>
              <p:cNvSpPr/>
              <p:nvPr/>
            </p:nvSpPr>
            <p:spPr>
              <a:xfrm rot="10800000">
                <a:off x="-223920" y="329724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1" name="Google Shape;950;p22"/>
              <p:cNvSpPr/>
              <p:nvPr/>
            </p:nvSpPr>
            <p:spPr>
              <a:xfrm rot="10800000">
                <a:off x="-135720" y="33969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632" name="Google Shape;951;p22"/>
          <p:cNvGrpSpPr/>
          <p:nvPr/>
        </p:nvGrpSpPr>
        <p:grpSpPr>
          <a:xfrm>
            <a:off x="3585600" y="-1456560"/>
            <a:ext cx="3681000" cy="2759400"/>
            <a:chOff x="3585600" y="-1456560"/>
            <a:chExt cx="3681000" cy="2759400"/>
          </a:xfrm>
        </p:grpSpPr>
        <p:pic>
          <p:nvPicPr>
            <p:cNvPr id="633" name="Google Shape;952;p22"/>
            <p:cNvPicPr/>
            <p:nvPr/>
          </p:nvPicPr>
          <p:blipFill>
            <a:blip r:embed="rId3"/>
            <a:srcRect l="16959" t="24713" r="7122" b="26173"/>
            <a:stretch/>
          </p:blipFill>
          <p:spPr>
            <a:xfrm rot="10800000" flipH="1">
              <a:off x="3585600" y="-1456560"/>
              <a:ext cx="3615480" cy="2759400"/>
            </a:xfrm>
            <a:prstGeom prst="rect">
              <a:avLst/>
            </a:prstGeom>
            <a:ln w="0">
              <a:noFill/>
            </a:ln>
          </p:spPr>
        </p:pic>
        <p:grpSp>
          <p:nvGrpSpPr>
            <p:cNvPr id="634" name="Google Shape;953;p22"/>
            <p:cNvGrpSpPr/>
            <p:nvPr/>
          </p:nvGrpSpPr>
          <p:grpSpPr>
            <a:xfrm>
              <a:off x="6590520" y="-308520"/>
              <a:ext cx="676080" cy="462240"/>
              <a:chOff x="6590520" y="-308520"/>
              <a:chExt cx="676080" cy="462240"/>
            </a:xfrm>
          </p:grpSpPr>
          <p:grpSp>
            <p:nvGrpSpPr>
              <p:cNvPr id="635" name="Google Shape;954;p22"/>
              <p:cNvGrpSpPr/>
              <p:nvPr/>
            </p:nvGrpSpPr>
            <p:grpSpPr>
              <a:xfrm>
                <a:off x="6590520" y="-308520"/>
                <a:ext cx="462240" cy="462240"/>
                <a:chOff x="6590520" y="-308520"/>
                <a:chExt cx="462240" cy="462240"/>
              </a:xfrm>
            </p:grpSpPr>
            <p:sp>
              <p:nvSpPr>
                <p:cNvPr id="636" name="Google Shape;955;p22"/>
                <p:cNvSpPr/>
                <p:nvPr/>
              </p:nvSpPr>
              <p:spPr>
                <a:xfrm rot="2700000">
                  <a:off x="6654600" y="-236880"/>
                  <a:ext cx="334080" cy="319680"/>
                </a:xfrm>
                <a:custGeom>
                  <a:avLst/>
                  <a:gdLst>
                    <a:gd name="textAreaLeft" fmla="*/ 0 w 334080"/>
                    <a:gd name="textAreaRight" fmla="*/ 334440 w 334080"/>
                    <a:gd name="textAreaTop" fmla="*/ 0 h 319680"/>
                    <a:gd name="textAreaBottom" fmla="*/ 320040 h 3196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37" name="Google Shape;956;p22"/>
                <p:cNvGrpSpPr/>
                <p:nvPr/>
              </p:nvGrpSpPr>
              <p:grpSpPr>
                <a:xfrm>
                  <a:off x="6633360" y="-210960"/>
                  <a:ext cx="374760" cy="216000"/>
                  <a:chOff x="6633360" y="-210960"/>
                  <a:chExt cx="374760" cy="216000"/>
                </a:xfrm>
              </p:grpSpPr>
              <p:sp>
                <p:nvSpPr>
                  <p:cNvPr id="638" name="Google Shape;957;p22"/>
                  <p:cNvSpPr/>
                  <p:nvPr/>
                </p:nvSpPr>
                <p:spPr>
                  <a:xfrm rot="2700000">
                    <a:off x="6665040" y="-1792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39" name="Google Shape;958;p22"/>
                  <p:cNvSpPr/>
                  <p:nvPr/>
                </p:nvSpPr>
                <p:spPr>
                  <a:xfrm rot="2700000">
                    <a:off x="6705000" y="-1792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0" name="Google Shape;959;p22"/>
                  <p:cNvSpPr/>
                  <p:nvPr/>
                </p:nvSpPr>
                <p:spPr>
                  <a:xfrm rot="2700000">
                    <a:off x="6744600" y="-1792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1" name="Google Shape;960;p22"/>
                  <p:cNvSpPr/>
                  <p:nvPr/>
                </p:nvSpPr>
                <p:spPr>
                  <a:xfrm rot="2700000">
                    <a:off x="6784200" y="-1792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2" name="Google Shape;961;p22"/>
                  <p:cNvSpPr/>
                  <p:nvPr/>
                </p:nvSpPr>
                <p:spPr>
                  <a:xfrm rot="2700000">
                    <a:off x="6823800" y="-179280"/>
                    <a:ext cx="152640" cy="152640"/>
                  </a:xfrm>
                  <a:custGeom>
                    <a:avLst/>
                    <a:gdLst>
                      <a:gd name="textAreaLeft" fmla="*/ 0 w 152640"/>
                      <a:gd name="textAreaRight" fmla="*/ 153000 w 152640"/>
                      <a:gd name="textAreaTop" fmla="*/ 0 h 152640"/>
                      <a:gd name="textAreaBottom" fmla="*/ 153000 h 15264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43" name="Google Shape;962;p22"/>
              <p:cNvSpPr/>
              <p:nvPr/>
            </p:nvSpPr>
            <p:spPr>
              <a:xfrm rot="18900000">
                <a:off x="6910200" y="-231480"/>
                <a:ext cx="313920" cy="249120"/>
              </a:xfrm>
              <a:custGeom>
                <a:avLst/>
                <a:gdLst>
                  <a:gd name="textAreaLeft" fmla="*/ 0 w 313920"/>
                  <a:gd name="textAreaRight" fmla="*/ 314280 w 313920"/>
                  <a:gd name="textAreaTop" fmla="*/ 0 h 249120"/>
                  <a:gd name="textAreaBottom" fmla="*/ 249480 h 24912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44" name="Google Shape;963;p22"/>
            <p:cNvGrpSpPr/>
            <p:nvPr/>
          </p:nvGrpSpPr>
          <p:grpSpPr>
            <a:xfrm>
              <a:off x="6003360" y="-350280"/>
              <a:ext cx="798840" cy="546120"/>
              <a:chOff x="6003360" y="-350280"/>
              <a:chExt cx="798840" cy="546120"/>
            </a:xfrm>
          </p:grpSpPr>
          <p:grpSp>
            <p:nvGrpSpPr>
              <p:cNvPr id="645" name="Google Shape;964;p22"/>
              <p:cNvGrpSpPr/>
              <p:nvPr/>
            </p:nvGrpSpPr>
            <p:grpSpPr>
              <a:xfrm>
                <a:off x="6003360" y="-350280"/>
                <a:ext cx="546120" cy="546120"/>
                <a:chOff x="6003360" y="-350280"/>
                <a:chExt cx="546120" cy="546120"/>
              </a:xfrm>
            </p:grpSpPr>
            <p:sp>
              <p:nvSpPr>
                <p:cNvPr id="646" name="Google Shape;965;p22"/>
                <p:cNvSpPr/>
                <p:nvPr/>
              </p:nvSpPr>
              <p:spPr>
                <a:xfrm rot="2700000">
                  <a:off x="6078960" y="-266040"/>
                  <a:ext cx="394560" cy="377640"/>
                </a:xfrm>
                <a:custGeom>
                  <a:avLst/>
                  <a:gdLst>
                    <a:gd name="textAreaLeft" fmla="*/ 0 w 394560"/>
                    <a:gd name="textAreaRight" fmla="*/ 394920 w 394560"/>
                    <a:gd name="textAreaTop" fmla="*/ 0 h 377640"/>
                    <a:gd name="textAreaBottom" fmla="*/ 37800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47" name="Google Shape;966;p22"/>
                <p:cNvGrpSpPr/>
                <p:nvPr/>
              </p:nvGrpSpPr>
              <p:grpSpPr>
                <a:xfrm>
                  <a:off x="6054480" y="-235080"/>
                  <a:ext cx="442440" cy="255240"/>
                  <a:chOff x="6054480" y="-235080"/>
                  <a:chExt cx="442440" cy="255240"/>
                </a:xfrm>
              </p:grpSpPr>
              <p:sp>
                <p:nvSpPr>
                  <p:cNvPr id="648" name="Google Shape;967;p22"/>
                  <p:cNvSpPr/>
                  <p:nvPr/>
                </p:nvSpPr>
                <p:spPr>
                  <a:xfrm rot="2700000">
                    <a:off x="6091560" y="-19764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49" name="Google Shape;968;p22"/>
                  <p:cNvSpPr/>
                  <p:nvPr/>
                </p:nvSpPr>
                <p:spPr>
                  <a:xfrm rot="2700000">
                    <a:off x="6138360" y="-19764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0" name="Google Shape;969;p22"/>
                  <p:cNvSpPr/>
                  <p:nvPr/>
                </p:nvSpPr>
                <p:spPr>
                  <a:xfrm rot="2700000">
                    <a:off x="6185160" y="-19764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1" name="Google Shape;970;p22"/>
                  <p:cNvSpPr/>
                  <p:nvPr/>
                </p:nvSpPr>
                <p:spPr>
                  <a:xfrm rot="2700000">
                    <a:off x="6231960" y="-19764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2" name="Google Shape;971;p22"/>
                  <p:cNvSpPr/>
                  <p:nvPr/>
                </p:nvSpPr>
                <p:spPr>
                  <a:xfrm rot="2700000">
                    <a:off x="6279120" y="-197640"/>
                    <a:ext cx="180360" cy="180360"/>
                  </a:xfrm>
                  <a:custGeom>
                    <a:avLst/>
                    <a:gdLst>
                      <a:gd name="textAreaLeft" fmla="*/ 0 w 180360"/>
                      <a:gd name="textAreaRight" fmla="*/ 180720 w 180360"/>
                      <a:gd name="textAreaTop" fmla="*/ 0 h 180360"/>
                      <a:gd name="textAreaBottom" fmla="*/ 18072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53" name="Google Shape;972;p22"/>
              <p:cNvSpPr/>
              <p:nvPr/>
            </p:nvSpPr>
            <p:spPr>
              <a:xfrm rot="18900000">
                <a:off x="6381360" y="-259200"/>
                <a:ext cx="370800" cy="294480"/>
              </a:xfrm>
              <a:custGeom>
                <a:avLst/>
                <a:gdLst>
                  <a:gd name="textAreaLeft" fmla="*/ 0 w 370800"/>
                  <a:gd name="textAreaRight" fmla="*/ 371160 w 370800"/>
                  <a:gd name="textAreaTop" fmla="*/ 0 h 294480"/>
                  <a:gd name="textAreaBottom" fmla="*/ 29484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55" name="Google Shape;979;p23"/>
          <p:cNvGrpSpPr/>
          <p:nvPr/>
        </p:nvGrpSpPr>
        <p:grpSpPr>
          <a:xfrm>
            <a:off x="6379200" y="1165320"/>
            <a:ext cx="4752720" cy="4760640"/>
            <a:chOff x="6379200" y="1165320"/>
            <a:chExt cx="4752720" cy="4760640"/>
          </a:xfrm>
        </p:grpSpPr>
        <p:pic>
          <p:nvPicPr>
            <p:cNvPr id="656" name="Google Shape;980;p23"/>
            <p:cNvPicPr/>
            <p:nvPr/>
          </p:nvPicPr>
          <p:blipFill>
            <a:blip r:embed="rId3"/>
            <a:srcRect l="16959" t="24713" r="7122" b="26173"/>
            <a:stretch/>
          </p:blipFill>
          <p:spPr>
            <a:xfrm rot="16200000">
              <a:off x="7048440" y="2738520"/>
              <a:ext cx="3615480" cy="2759400"/>
            </a:xfrm>
            <a:prstGeom prst="rect">
              <a:avLst/>
            </a:prstGeom>
            <a:ln w="0">
              <a:noFill/>
            </a:ln>
          </p:spPr>
        </p:pic>
        <p:grpSp>
          <p:nvGrpSpPr>
            <p:cNvPr id="657" name="Google Shape;981;p23"/>
            <p:cNvGrpSpPr/>
            <p:nvPr/>
          </p:nvGrpSpPr>
          <p:grpSpPr>
            <a:xfrm>
              <a:off x="6379200" y="1165320"/>
              <a:ext cx="4752720" cy="4760280"/>
              <a:chOff x="6379200" y="1165320"/>
              <a:chExt cx="4752720" cy="4760280"/>
            </a:xfrm>
          </p:grpSpPr>
          <p:grpSp>
            <p:nvGrpSpPr>
              <p:cNvPr id="658" name="Google Shape;982;p23"/>
              <p:cNvGrpSpPr/>
              <p:nvPr/>
            </p:nvGrpSpPr>
            <p:grpSpPr>
              <a:xfrm>
                <a:off x="7297920" y="4842360"/>
                <a:ext cx="2083680" cy="237600"/>
                <a:chOff x="7297920" y="4842360"/>
                <a:chExt cx="2083680" cy="237600"/>
              </a:xfrm>
            </p:grpSpPr>
            <p:sp>
              <p:nvSpPr>
                <p:cNvPr id="659" name="Google Shape;983;p23"/>
                <p:cNvSpPr/>
                <p:nvPr/>
              </p:nvSpPr>
              <p:spPr>
                <a:xfrm rot="16200000" flipV="1">
                  <a:off x="8332560" y="4030560"/>
                  <a:ext cx="14040" cy="2083680"/>
                </a:xfrm>
                <a:custGeom>
                  <a:avLst/>
                  <a:gdLst>
                    <a:gd name="textAreaLeft" fmla="*/ 0 w 14040"/>
                    <a:gd name="textAreaRight" fmla="*/ 14400 w 14040"/>
                    <a:gd name="textAreaTop" fmla="*/ 360 h 2083680"/>
                    <a:gd name="textAreaBottom" fmla="*/ 2084400 h 20836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0" name="Google Shape;984;p23"/>
                <p:cNvSpPr/>
                <p:nvPr/>
              </p:nvSpPr>
              <p:spPr>
                <a:xfrm rot="16200000" flipV="1">
                  <a:off x="8332560" y="3807000"/>
                  <a:ext cx="14040" cy="2083680"/>
                </a:xfrm>
                <a:custGeom>
                  <a:avLst/>
                  <a:gdLst>
                    <a:gd name="textAreaLeft" fmla="*/ 0 w 14040"/>
                    <a:gd name="textAreaRight" fmla="*/ 14400 w 14040"/>
                    <a:gd name="textAreaTop" fmla="*/ 360 h 2083680"/>
                    <a:gd name="textAreaBottom" fmla="*/ 2084400 h 20836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61" name="Google Shape;985;p23"/>
              <p:cNvGrpSpPr/>
              <p:nvPr/>
            </p:nvGrpSpPr>
            <p:grpSpPr>
              <a:xfrm>
                <a:off x="6379200" y="1165320"/>
                <a:ext cx="4752720" cy="4479840"/>
                <a:chOff x="6379200" y="1165320"/>
                <a:chExt cx="4752720" cy="4479840"/>
              </a:xfrm>
            </p:grpSpPr>
            <p:sp>
              <p:nvSpPr>
                <p:cNvPr id="662" name="Google Shape;986;p23"/>
                <p:cNvSpPr/>
                <p:nvPr/>
              </p:nvSpPr>
              <p:spPr>
                <a:xfrm rot="2700000" flipV="1">
                  <a:off x="7169400" y="1686960"/>
                  <a:ext cx="2899080" cy="3436200"/>
                </a:xfrm>
                <a:custGeom>
                  <a:avLst/>
                  <a:gdLst>
                    <a:gd name="textAreaLeft" fmla="*/ 0 w 2899080"/>
                    <a:gd name="textAreaRight" fmla="*/ 2899440 w 2899080"/>
                    <a:gd name="textAreaTop" fmla="*/ -360 h 3436200"/>
                    <a:gd name="textAreaBottom" fmla="*/ 3436200 h 343620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3" name="Google Shape;987;p23"/>
                <p:cNvSpPr/>
                <p:nvPr/>
              </p:nvSpPr>
              <p:spPr>
                <a:xfrm rot="2700000" flipV="1">
                  <a:off x="7330320" y="2957760"/>
                  <a:ext cx="2116440" cy="2212200"/>
                </a:xfrm>
                <a:custGeom>
                  <a:avLst/>
                  <a:gdLst>
                    <a:gd name="textAreaLeft" fmla="*/ 0 w 2116440"/>
                    <a:gd name="textAreaRight" fmla="*/ 2116800 w 2116440"/>
                    <a:gd name="textAreaTop" fmla="*/ -360 h 2212200"/>
                    <a:gd name="textAreaBottom" fmla="*/ 2212200 h 22122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64" name="Google Shape;988;p23"/>
                <p:cNvSpPr/>
                <p:nvPr/>
              </p:nvSpPr>
              <p:spPr>
                <a:xfrm rot="2700000" flipV="1">
                  <a:off x="7875000" y="1615680"/>
                  <a:ext cx="2281320" cy="3703680"/>
                </a:xfrm>
                <a:custGeom>
                  <a:avLst/>
                  <a:gdLst>
                    <a:gd name="textAreaLeft" fmla="*/ 0 w 2281320"/>
                    <a:gd name="textAreaRight" fmla="*/ 2281680 w 2281320"/>
                    <a:gd name="textAreaTop" fmla="*/ 360 h 3703680"/>
                    <a:gd name="textAreaBottom" fmla="*/ 3704400 h 37036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65" name="Google Shape;989;p23"/>
              <p:cNvGrpSpPr/>
              <p:nvPr/>
            </p:nvGrpSpPr>
            <p:grpSpPr>
              <a:xfrm>
                <a:off x="8066880" y="4561920"/>
                <a:ext cx="546120" cy="798840"/>
                <a:chOff x="8066880" y="4561920"/>
                <a:chExt cx="546120" cy="798840"/>
              </a:xfrm>
            </p:grpSpPr>
            <p:grpSp>
              <p:nvGrpSpPr>
                <p:cNvPr id="666" name="Google Shape;990;p23"/>
                <p:cNvGrpSpPr/>
                <p:nvPr/>
              </p:nvGrpSpPr>
              <p:grpSpPr>
                <a:xfrm>
                  <a:off x="8066880" y="4814640"/>
                  <a:ext cx="546120" cy="546120"/>
                  <a:chOff x="8066880" y="4814640"/>
                  <a:chExt cx="546120" cy="546120"/>
                </a:xfrm>
              </p:grpSpPr>
              <p:sp>
                <p:nvSpPr>
                  <p:cNvPr id="667" name="Google Shape;991;p23"/>
                  <p:cNvSpPr/>
                  <p:nvPr/>
                </p:nvSpPr>
                <p:spPr>
                  <a:xfrm rot="13500000" flipV="1">
                    <a:off x="8142480" y="4898520"/>
                    <a:ext cx="394560" cy="377640"/>
                  </a:xfrm>
                  <a:custGeom>
                    <a:avLst/>
                    <a:gdLst>
                      <a:gd name="textAreaLeft" fmla="*/ 0 w 394560"/>
                      <a:gd name="textAreaRight" fmla="*/ 394920 w 394560"/>
                      <a:gd name="textAreaTop" fmla="*/ -360 h 377640"/>
                      <a:gd name="textAreaBottom" fmla="*/ 37764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68" name="Google Shape;992;p23"/>
                  <p:cNvGrpSpPr/>
                  <p:nvPr/>
                </p:nvGrpSpPr>
                <p:grpSpPr>
                  <a:xfrm>
                    <a:off x="8242560" y="4867560"/>
                    <a:ext cx="255240" cy="442800"/>
                    <a:chOff x="8242560" y="4867560"/>
                    <a:chExt cx="255240" cy="442800"/>
                  </a:xfrm>
                </p:grpSpPr>
                <p:sp>
                  <p:nvSpPr>
                    <p:cNvPr id="669" name="Google Shape;993;p23"/>
                    <p:cNvSpPr/>
                    <p:nvPr/>
                  </p:nvSpPr>
                  <p:spPr>
                    <a:xfrm rot="13500000" flipV="1">
                      <a:off x="8280000" y="509220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0" name="Google Shape;994;p23"/>
                    <p:cNvSpPr/>
                    <p:nvPr/>
                  </p:nvSpPr>
                  <p:spPr>
                    <a:xfrm rot="13500000" flipV="1">
                      <a:off x="8279640" y="504540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1" name="Google Shape;995;p23"/>
                    <p:cNvSpPr/>
                    <p:nvPr/>
                  </p:nvSpPr>
                  <p:spPr>
                    <a:xfrm rot="13500000" flipV="1">
                      <a:off x="8280000" y="499824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2" name="Google Shape;996;p23"/>
                    <p:cNvSpPr/>
                    <p:nvPr/>
                  </p:nvSpPr>
                  <p:spPr>
                    <a:xfrm rot="13500000" flipV="1">
                      <a:off x="8280000" y="495144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73" name="Google Shape;997;p23"/>
                    <p:cNvSpPr/>
                    <p:nvPr/>
                  </p:nvSpPr>
                  <p:spPr>
                    <a:xfrm rot="13500000" flipV="1">
                      <a:off x="8279640" y="490464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74" name="Google Shape;998;p23"/>
                <p:cNvSpPr/>
                <p:nvPr/>
              </p:nvSpPr>
              <p:spPr>
                <a:xfrm rot="18900000" flipV="1">
                  <a:off x="8189280" y="4649760"/>
                  <a:ext cx="370800" cy="294480"/>
                </a:xfrm>
                <a:custGeom>
                  <a:avLst/>
                  <a:gdLst>
                    <a:gd name="textAreaLeft" fmla="*/ 0 w 370800"/>
                    <a:gd name="textAreaRight" fmla="*/ 371160 w 370800"/>
                    <a:gd name="textAreaTop" fmla="*/ 360 h 294480"/>
                    <a:gd name="textAreaBottom" fmla="*/ 29520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75" name="Google Shape;999;p23"/>
              <p:cNvGrpSpPr/>
              <p:nvPr/>
            </p:nvGrpSpPr>
            <p:grpSpPr>
              <a:xfrm>
                <a:off x="8859960" y="3593160"/>
                <a:ext cx="462240" cy="676440"/>
                <a:chOff x="8859960" y="3593160"/>
                <a:chExt cx="462240" cy="676440"/>
              </a:xfrm>
            </p:grpSpPr>
            <p:grpSp>
              <p:nvGrpSpPr>
                <p:cNvPr id="676" name="Google Shape;1000;p23"/>
                <p:cNvGrpSpPr/>
                <p:nvPr/>
              </p:nvGrpSpPr>
              <p:grpSpPr>
                <a:xfrm>
                  <a:off x="8859960" y="3807360"/>
                  <a:ext cx="462240" cy="462240"/>
                  <a:chOff x="8859960" y="3807360"/>
                  <a:chExt cx="462240" cy="462240"/>
                </a:xfrm>
              </p:grpSpPr>
              <p:sp>
                <p:nvSpPr>
                  <p:cNvPr id="677" name="Google Shape;1001;p23"/>
                  <p:cNvSpPr/>
                  <p:nvPr/>
                </p:nvSpPr>
                <p:spPr>
                  <a:xfrm rot="13500000" flipV="1">
                    <a:off x="8923680" y="3878640"/>
                    <a:ext cx="334080" cy="319680"/>
                  </a:xfrm>
                  <a:custGeom>
                    <a:avLst/>
                    <a:gdLst>
                      <a:gd name="textAreaLeft" fmla="*/ 0 w 334080"/>
                      <a:gd name="textAreaRight" fmla="*/ 334440 w 334080"/>
                      <a:gd name="textAreaTop" fmla="*/ 360 h 319680"/>
                      <a:gd name="textAreaBottom" fmla="*/ 320400 h 3196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78" name="Google Shape;1002;p23"/>
                  <p:cNvGrpSpPr/>
                  <p:nvPr/>
                </p:nvGrpSpPr>
                <p:grpSpPr>
                  <a:xfrm>
                    <a:off x="9008640" y="3851640"/>
                    <a:ext cx="216000" cy="374760"/>
                    <a:chOff x="9008640" y="3851640"/>
                    <a:chExt cx="216000" cy="374760"/>
                  </a:xfrm>
                </p:grpSpPr>
                <p:sp>
                  <p:nvSpPr>
                    <p:cNvPr id="679" name="Google Shape;1003;p23"/>
                    <p:cNvSpPr/>
                    <p:nvPr/>
                  </p:nvSpPr>
                  <p:spPr>
                    <a:xfrm rot="13500000" flipV="1">
                      <a:off x="9040320" y="4042080"/>
                      <a:ext cx="152640" cy="152640"/>
                    </a:xfrm>
                    <a:custGeom>
                      <a:avLst/>
                      <a:gdLst>
                        <a:gd name="textAreaLeft" fmla="*/ 0 w 152640"/>
                        <a:gd name="textAreaRight" fmla="*/ 153000 w 152640"/>
                        <a:gd name="textAreaTop" fmla="*/ 360 h 152640"/>
                        <a:gd name="textAreaBottom" fmla="*/ 153360 h 15264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0" name="Google Shape;1004;p23"/>
                    <p:cNvSpPr/>
                    <p:nvPr/>
                  </p:nvSpPr>
                  <p:spPr>
                    <a:xfrm rot="13500000" flipV="1">
                      <a:off x="9040320" y="4002480"/>
                      <a:ext cx="152640" cy="152640"/>
                    </a:xfrm>
                    <a:custGeom>
                      <a:avLst/>
                      <a:gdLst>
                        <a:gd name="textAreaLeft" fmla="*/ 0 w 152640"/>
                        <a:gd name="textAreaRight" fmla="*/ 153000 w 152640"/>
                        <a:gd name="textAreaTop" fmla="*/ 360 h 152640"/>
                        <a:gd name="textAreaBottom" fmla="*/ 153360 h 15264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1" name="Google Shape;1005;p23"/>
                    <p:cNvSpPr/>
                    <p:nvPr/>
                  </p:nvSpPr>
                  <p:spPr>
                    <a:xfrm rot="13500000" flipV="1">
                      <a:off x="9040320" y="3962880"/>
                      <a:ext cx="152640" cy="152640"/>
                    </a:xfrm>
                    <a:custGeom>
                      <a:avLst/>
                      <a:gdLst>
                        <a:gd name="textAreaLeft" fmla="*/ 0 w 152640"/>
                        <a:gd name="textAreaRight" fmla="*/ 153000 w 152640"/>
                        <a:gd name="textAreaTop" fmla="*/ 360 h 152640"/>
                        <a:gd name="textAreaBottom" fmla="*/ 153360 h 15264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2" name="Google Shape;1006;p23"/>
                    <p:cNvSpPr/>
                    <p:nvPr/>
                  </p:nvSpPr>
                  <p:spPr>
                    <a:xfrm rot="13500000" flipV="1">
                      <a:off x="9040320" y="3923280"/>
                      <a:ext cx="152640" cy="152640"/>
                    </a:xfrm>
                    <a:custGeom>
                      <a:avLst/>
                      <a:gdLst>
                        <a:gd name="textAreaLeft" fmla="*/ 0 w 152640"/>
                        <a:gd name="textAreaRight" fmla="*/ 153000 w 152640"/>
                        <a:gd name="textAreaTop" fmla="*/ 360 h 152640"/>
                        <a:gd name="textAreaBottom" fmla="*/ 153360 h 15264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3" name="Google Shape;1007;p23"/>
                    <p:cNvSpPr/>
                    <p:nvPr/>
                  </p:nvSpPr>
                  <p:spPr>
                    <a:xfrm rot="13500000" flipV="1">
                      <a:off x="9040320" y="3883320"/>
                      <a:ext cx="152640" cy="152640"/>
                    </a:xfrm>
                    <a:custGeom>
                      <a:avLst/>
                      <a:gdLst>
                        <a:gd name="textAreaLeft" fmla="*/ 0 w 152640"/>
                        <a:gd name="textAreaRight" fmla="*/ 153000 w 152640"/>
                        <a:gd name="textAreaTop" fmla="*/ 360 h 152640"/>
                        <a:gd name="textAreaBottom" fmla="*/ 153360 h 15264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76320" bIns="76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84" name="Google Shape;1008;p23"/>
                <p:cNvSpPr/>
                <p:nvPr/>
              </p:nvSpPr>
              <p:spPr>
                <a:xfrm rot="18900000" flipV="1">
                  <a:off x="8963640" y="3667680"/>
                  <a:ext cx="314280" cy="249120"/>
                </a:xfrm>
                <a:custGeom>
                  <a:avLst/>
                  <a:gdLst>
                    <a:gd name="textAreaLeft" fmla="*/ 0 w 314280"/>
                    <a:gd name="textAreaRight" fmla="*/ 314640 w 314280"/>
                    <a:gd name="textAreaTop" fmla="*/ 360 h 249120"/>
                    <a:gd name="textAreaBottom" fmla="*/ 249840 h 24912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85" name="Google Shape;1009;p23"/>
              <p:cNvGrpSpPr/>
              <p:nvPr/>
            </p:nvGrpSpPr>
            <p:grpSpPr>
              <a:xfrm>
                <a:off x="8818200" y="4057560"/>
                <a:ext cx="546120" cy="798840"/>
                <a:chOff x="8818200" y="4057560"/>
                <a:chExt cx="546120" cy="798840"/>
              </a:xfrm>
            </p:grpSpPr>
            <p:grpSp>
              <p:nvGrpSpPr>
                <p:cNvPr id="686" name="Google Shape;1010;p23"/>
                <p:cNvGrpSpPr/>
                <p:nvPr/>
              </p:nvGrpSpPr>
              <p:grpSpPr>
                <a:xfrm>
                  <a:off x="8818200" y="4310280"/>
                  <a:ext cx="546120" cy="546120"/>
                  <a:chOff x="8818200" y="4310280"/>
                  <a:chExt cx="546120" cy="546120"/>
                </a:xfrm>
              </p:grpSpPr>
              <p:sp>
                <p:nvSpPr>
                  <p:cNvPr id="687" name="Google Shape;1011;p23"/>
                  <p:cNvSpPr/>
                  <p:nvPr/>
                </p:nvSpPr>
                <p:spPr>
                  <a:xfrm rot="13500000" flipV="1">
                    <a:off x="8893800" y="4394160"/>
                    <a:ext cx="394560" cy="377640"/>
                  </a:xfrm>
                  <a:custGeom>
                    <a:avLst/>
                    <a:gdLst>
                      <a:gd name="textAreaLeft" fmla="*/ 0 w 394560"/>
                      <a:gd name="textAreaRight" fmla="*/ 394920 w 394560"/>
                      <a:gd name="textAreaTop" fmla="*/ -360 h 377640"/>
                      <a:gd name="textAreaBottom" fmla="*/ 377640 h 3776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688" name="Google Shape;1012;p23"/>
                  <p:cNvGrpSpPr/>
                  <p:nvPr/>
                </p:nvGrpSpPr>
                <p:grpSpPr>
                  <a:xfrm>
                    <a:off x="8993880" y="4363200"/>
                    <a:ext cx="255240" cy="442800"/>
                    <a:chOff x="8993880" y="4363200"/>
                    <a:chExt cx="255240" cy="442800"/>
                  </a:xfrm>
                </p:grpSpPr>
                <p:sp>
                  <p:nvSpPr>
                    <p:cNvPr id="689" name="Google Shape;1013;p23"/>
                    <p:cNvSpPr/>
                    <p:nvPr/>
                  </p:nvSpPr>
                  <p:spPr>
                    <a:xfrm rot="13500000" flipV="1">
                      <a:off x="9031320" y="458784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0" name="Google Shape;1014;p23"/>
                    <p:cNvSpPr/>
                    <p:nvPr/>
                  </p:nvSpPr>
                  <p:spPr>
                    <a:xfrm rot="13500000" flipV="1">
                      <a:off x="9030960" y="454104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1" name="Google Shape;1015;p23"/>
                    <p:cNvSpPr/>
                    <p:nvPr/>
                  </p:nvSpPr>
                  <p:spPr>
                    <a:xfrm rot="13500000" flipV="1">
                      <a:off x="9031320" y="449388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2" name="Google Shape;1016;p23"/>
                    <p:cNvSpPr/>
                    <p:nvPr/>
                  </p:nvSpPr>
                  <p:spPr>
                    <a:xfrm rot="13500000" flipV="1">
                      <a:off x="9031320" y="444708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3" name="Google Shape;1017;p23"/>
                    <p:cNvSpPr/>
                    <p:nvPr/>
                  </p:nvSpPr>
                  <p:spPr>
                    <a:xfrm rot="13500000" flipV="1">
                      <a:off x="9030960" y="4400280"/>
                      <a:ext cx="180360" cy="180360"/>
                    </a:xfrm>
                    <a:custGeom>
                      <a:avLst/>
                      <a:gdLst>
                        <a:gd name="textAreaLeft" fmla="*/ 0 w 180360"/>
                        <a:gd name="textAreaRight" fmla="*/ 180720 w 180360"/>
                        <a:gd name="textAreaTop" fmla="*/ -360 h 180360"/>
                        <a:gd name="textAreaBottom" fmla="*/ 180360 h 180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0360" bIns="90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694" name="Google Shape;1018;p23"/>
                <p:cNvSpPr/>
                <p:nvPr/>
              </p:nvSpPr>
              <p:spPr>
                <a:xfrm rot="18900000" flipV="1">
                  <a:off x="8940600" y="4145400"/>
                  <a:ext cx="370800" cy="294480"/>
                </a:xfrm>
                <a:custGeom>
                  <a:avLst/>
                  <a:gdLst>
                    <a:gd name="textAreaLeft" fmla="*/ 0 w 370800"/>
                    <a:gd name="textAreaRight" fmla="*/ 371160 w 370800"/>
                    <a:gd name="textAreaTop" fmla="*/ 360 h 294480"/>
                    <a:gd name="textAreaBottom" fmla="*/ 295200 h 29448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95" name="Google Shape;1019;p23"/>
              <p:cNvGrpSpPr/>
              <p:nvPr/>
            </p:nvGrpSpPr>
            <p:grpSpPr>
              <a:xfrm>
                <a:off x="8139600" y="3937320"/>
                <a:ext cx="1470960" cy="1988280"/>
                <a:chOff x="8139600" y="3937320"/>
                <a:chExt cx="1470960" cy="1988280"/>
              </a:xfrm>
            </p:grpSpPr>
            <p:sp>
              <p:nvSpPr>
                <p:cNvPr id="696" name="Google Shape;1020;p23"/>
                <p:cNvSpPr/>
                <p:nvPr/>
              </p:nvSpPr>
              <p:spPr>
                <a:xfrm rot="13500000" flipV="1">
                  <a:off x="8343720" y="4163760"/>
                  <a:ext cx="1062360" cy="1017720"/>
                </a:xfrm>
                <a:custGeom>
                  <a:avLst/>
                  <a:gdLst>
                    <a:gd name="textAreaLeft" fmla="*/ 0 w 1062360"/>
                    <a:gd name="textAreaRight" fmla="*/ 1062720 w 1062360"/>
                    <a:gd name="textAreaTop" fmla="*/ -360 h 1017720"/>
                    <a:gd name="textAreaBottom" fmla="*/ 101772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7" name="Google Shape;1021;p23"/>
                <p:cNvSpPr/>
                <p:nvPr/>
              </p:nvSpPr>
              <p:spPr>
                <a:xfrm rot="13500000" flipV="1">
                  <a:off x="8343720" y="4681080"/>
                  <a:ext cx="1062360" cy="1017720"/>
                </a:xfrm>
                <a:custGeom>
                  <a:avLst/>
                  <a:gdLst>
                    <a:gd name="textAreaLeft" fmla="*/ 0 w 1062360"/>
                    <a:gd name="textAreaRight" fmla="*/ 1062720 w 1062360"/>
                    <a:gd name="textAreaTop" fmla="*/ -360 h 1017720"/>
                    <a:gd name="textAreaBottom" fmla="*/ 1017720 h 10177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698" name="Google Shape;1022;p23"/>
            <p:cNvGrpSpPr/>
            <p:nvPr/>
          </p:nvGrpSpPr>
          <p:grpSpPr>
            <a:xfrm>
              <a:off x="9068040" y="1975320"/>
              <a:ext cx="438840" cy="438840"/>
              <a:chOff x="9068040" y="1975320"/>
              <a:chExt cx="438840" cy="438840"/>
            </a:xfrm>
          </p:grpSpPr>
          <p:sp>
            <p:nvSpPr>
              <p:cNvPr id="699" name="Google Shape;1023;p23"/>
              <p:cNvSpPr/>
              <p:nvPr/>
            </p:nvSpPr>
            <p:spPr>
              <a:xfrm rot="5400000" flipV="1">
                <a:off x="9068040" y="1974960"/>
                <a:ext cx="438840" cy="438840"/>
              </a:xfrm>
              <a:custGeom>
                <a:avLst/>
                <a:gdLst>
                  <a:gd name="textAreaLeft" fmla="*/ 0 w 438840"/>
                  <a:gd name="textAreaRight" fmla="*/ 439200 w 438840"/>
                  <a:gd name="textAreaTop" fmla="*/ -360 h 438840"/>
                  <a:gd name="textAreaBottom" fmla="*/ 43884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0" name="Google Shape;1024;p23"/>
              <p:cNvSpPr/>
              <p:nvPr/>
            </p:nvSpPr>
            <p:spPr>
              <a:xfrm rot="5400000" flipV="1">
                <a:off x="9156600" y="2075040"/>
                <a:ext cx="262440" cy="239400"/>
              </a:xfrm>
              <a:custGeom>
                <a:avLst/>
                <a:gdLst>
                  <a:gd name="textAreaLeft" fmla="*/ 0 w 262440"/>
                  <a:gd name="textAreaRight" fmla="*/ 262800 w 262440"/>
                  <a:gd name="textAreaTop" fmla="*/ -360 h 239400"/>
                  <a:gd name="textAreaBottom" fmla="*/ 23940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pic>
        <p:nvPicPr>
          <p:cNvPr id="701" name="Google Shape;1025;p23"/>
          <p:cNvPicPr/>
          <p:nvPr/>
        </p:nvPicPr>
        <p:blipFill>
          <a:blip r:embed="rId3"/>
          <a:srcRect l="16959" t="24713" r="7122" b="26173"/>
          <a:stretch/>
        </p:blipFill>
        <p:spPr>
          <a:xfrm rot="5400000">
            <a:off x="-1432440" y="882720"/>
            <a:ext cx="2441520" cy="1863360"/>
          </a:xfrm>
          <a:prstGeom prst="rect">
            <a:avLst/>
          </a:prstGeom>
          <a:ln w="0">
            <a:noFill/>
          </a:ln>
        </p:spPr>
      </p:pic>
      <p:grpSp>
        <p:nvGrpSpPr>
          <p:cNvPr id="702" name="Google Shape;1026;p23"/>
          <p:cNvGrpSpPr/>
          <p:nvPr/>
        </p:nvGrpSpPr>
        <p:grpSpPr>
          <a:xfrm>
            <a:off x="6045840" y="238320"/>
            <a:ext cx="4558680" cy="133920"/>
            <a:chOff x="6045840" y="238320"/>
            <a:chExt cx="4558680" cy="133920"/>
          </a:xfrm>
        </p:grpSpPr>
        <p:sp>
          <p:nvSpPr>
            <p:cNvPr id="703" name="Google Shape;1027;p23"/>
            <p:cNvSpPr/>
            <p:nvPr/>
          </p:nvSpPr>
          <p:spPr>
            <a:xfrm rot="10800000">
              <a:off x="6045840" y="23832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704" name="Google Shape;1028;p23"/>
            <p:cNvCxnSpPr/>
            <p:nvPr/>
          </p:nvCxnSpPr>
          <p:spPr>
            <a:xfrm flipH="1">
              <a:off x="6141600" y="304920"/>
              <a:ext cx="4463280" cy="360"/>
            </a:xfrm>
            <a:prstGeom prst="straightConnector1">
              <a:avLst/>
            </a:prstGeom>
            <a:ln w="9525">
              <a:solidFill>
                <a:srgbClr val="0C0A9E"/>
              </a:solidFill>
              <a:round/>
            </a:ln>
          </p:spPr>
        </p:cxnSp>
        <p:sp>
          <p:nvSpPr>
            <p:cNvPr id="705" name="Google Shape;1029;p23"/>
            <p:cNvSpPr/>
            <p:nvPr/>
          </p:nvSpPr>
          <p:spPr>
            <a:xfrm rot="10800000">
              <a:off x="6076080" y="26856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706" name="Google Shape;1030;p23"/>
          <p:cNvGrpSpPr/>
          <p:nvPr/>
        </p:nvGrpSpPr>
        <p:grpSpPr>
          <a:xfrm>
            <a:off x="-1143720" y="3925800"/>
            <a:ext cx="4558680" cy="1517760"/>
            <a:chOff x="-1143720" y="3925800"/>
            <a:chExt cx="4558680" cy="1517760"/>
          </a:xfrm>
        </p:grpSpPr>
        <p:grpSp>
          <p:nvGrpSpPr>
            <p:cNvPr id="707" name="Google Shape;1031;p23"/>
            <p:cNvGrpSpPr/>
            <p:nvPr/>
          </p:nvGrpSpPr>
          <p:grpSpPr>
            <a:xfrm>
              <a:off x="-500040" y="3925800"/>
              <a:ext cx="906480" cy="1517760"/>
              <a:chOff x="-500040" y="3925800"/>
              <a:chExt cx="906480" cy="1517760"/>
            </a:xfrm>
          </p:grpSpPr>
          <p:sp>
            <p:nvSpPr>
              <p:cNvPr id="708" name="Google Shape;1032;p23"/>
              <p:cNvSpPr/>
              <p:nvPr/>
            </p:nvSpPr>
            <p:spPr>
              <a:xfrm rot="5400000">
                <a:off x="-221760" y="3938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9" name="Google Shape;1033;p23"/>
              <p:cNvSpPr/>
              <p:nvPr/>
            </p:nvSpPr>
            <p:spPr>
              <a:xfrm rot="5400000">
                <a:off x="-41760" y="4511160"/>
                <a:ext cx="339840" cy="325440"/>
              </a:xfrm>
              <a:custGeom>
                <a:avLst/>
                <a:gdLst>
                  <a:gd name="textAreaLeft" fmla="*/ 0 w 339840"/>
                  <a:gd name="textAreaRight" fmla="*/ 340200 w 339840"/>
                  <a:gd name="textAreaTop" fmla="*/ 0 h 325440"/>
                  <a:gd name="textAreaBottom" fmla="*/ 325800 h 32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0" name="Google Shape;1034;p23"/>
              <p:cNvSpPr/>
              <p:nvPr/>
            </p:nvSpPr>
            <p:spPr>
              <a:xfrm rot="5400000">
                <a:off x="-512280" y="439560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1" name="Google Shape;1035;p23"/>
              <p:cNvSpPr/>
              <p:nvPr/>
            </p:nvSpPr>
            <p:spPr>
              <a:xfrm rot="5400000">
                <a:off x="-162720" y="4874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12" name="Google Shape;1036;p23"/>
            <p:cNvGrpSpPr/>
            <p:nvPr/>
          </p:nvGrpSpPr>
          <p:grpSpPr>
            <a:xfrm>
              <a:off x="-549360" y="4022640"/>
              <a:ext cx="2832840" cy="1420560"/>
              <a:chOff x="-549360" y="4022640"/>
              <a:chExt cx="2832840" cy="1420560"/>
            </a:xfrm>
          </p:grpSpPr>
          <p:sp>
            <p:nvSpPr>
              <p:cNvPr id="713" name="Google Shape;1037;p23"/>
              <p:cNvSpPr/>
              <p:nvPr/>
            </p:nvSpPr>
            <p:spPr>
              <a:xfrm rot="5400000">
                <a:off x="156600" y="331632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14" name="Google Shape;1038;p23"/>
              <p:cNvGrpSpPr/>
              <p:nvPr/>
            </p:nvGrpSpPr>
            <p:grpSpPr>
              <a:xfrm>
                <a:off x="444960" y="4569840"/>
                <a:ext cx="161640" cy="161640"/>
                <a:chOff x="444960" y="4569840"/>
                <a:chExt cx="161640" cy="161640"/>
              </a:xfrm>
            </p:grpSpPr>
            <p:sp>
              <p:nvSpPr>
                <p:cNvPr id="715" name="Google Shape;1039;p23"/>
                <p:cNvSpPr/>
                <p:nvPr/>
              </p:nvSpPr>
              <p:spPr>
                <a:xfrm>
                  <a:off x="444960" y="456984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6" name="Google Shape;1040;p23"/>
                <p:cNvSpPr/>
                <p:nvPr/>
              </p:nvSpPr>
              <p:spPr>
                <a:xfrm>
                  <a:off x="477720" y="460656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17" name="Google Shape;1041;p23"/>
              <p:cNvGrpSpPr/>
              <p:nvPr/>
            </p:nvGrpSpPr>
            <p:grpSpPr>
              <a:xfrm>
                <a:off x="1827720" y="4988520"/>
                <a:ext cx="161640" cy="161640"/>
                <a:chOff x="1827720" y="4988520"/>
                <a:chExt cx="161640" cy="161640"/>
              </a:xfrm>
            </p:grpSpPr>
            <p:sp>
              <p:nvSpPr>
                <p:cNvPr id="718" name="Google Shape;1042;p23"/>
                <p:cNvSpPr/>
                <p:nvPr/>
              </p:nvSpPr>
              <p:spPr>
                <a:xfrm rot="10800000">
                  <a:off x="1827720" y="498852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9" name="Google Shape;1043;p23"/>
                <p:cNvSpPr/>
                <p:nvPr/>
              </p:nvSpPr>
              <p:spPr>
                <a:xfrm rot="10800000">
                  <a:off x="1860480" y="502488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720" name="Google Shape;1044;p23"/>
            <p:cNvSpPr/>
            <p:nvPr/>
          </p:nvSpPr>
          <p:spPr>
            <a:xfrm rot="16200000">
              <a:off x="362160" y="3772800"/>
              <a:ext cx="502560" cy="2327400"/>
            </a:xfrm>
            <a:custGeom>
              <a:avLst/>
              <a:gdLst>
                <a:gd name="textAreaLeft" fmla="*/ 0 w 502560"/>
                <a:gd name="textAreaRight" fmla="*/ 502920 w 502560"/>
                <a:gd name="textAreaTop" fmla="*/ 0 h 2327400"/>
                <a:gd name="textAreaBottom" fmla="*/ 2327760 h 2327400"/>
              </a:gdLst>
              <a:ahLst/>
              <a:cxnLst/>
              <a:rect l="textAreaLeft" t="textAreaTop" r="textAreaRight" b="textAreaBottom"/>
              <a:pathLst>
                <a:path w="12266" h="56755">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rotWithShape="0">
              <a:gsLst>
                <a:gs pos="0">
                  <a:srgbClr val="EB9109"/>
                </a:gs>
                <a:gs pos="78000">
                  <a:srgbClr val="F5F8FF"/>
                </a:gs>
                <a:gs pos="100000">
                  <a:srgbClr val="F5F8FF"/>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21" name="Google Shape;1045;p23"/>
            <p:cNvGrpSpPr/>
            <p:nvPr/>
          </p:nvGrpSpPr>
          <p:grpSpPr>
            <a:xfrm>
              <a:off x="-1143720" y="4817880"/>
              <a:ext cx="4558680" cy="133920"/>
              <a:chOff x="-1143720" y="4817880"/>
              <a:chExt cx="4558680" cy="133920"/>
            </a:xfrm>
          </p:grpSpPr>
          <p:sp>
            <p:nvSpPr>
              <p:cNvPr id="722" name="Google Shape;1046;p23"/>
              <p:cNvSpPr/>
              <p:nvPr/>
            </p:nvSpPr>
            <p:spPr>
              <a:xfrm>
                <a:off x="3281040" y="48178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723" name="Google Shape;1047;p23"/>
              <p:cNvCxnSpPr/>
              <p:nvPr/>
            </p:nvCxnSpPr>
            <p:spPr>
              <a:xfrm>
                <a:off x="-1143720" y="4884480"/>
                <a:ext cx="4462920" cy="360"/>
              </a:xfrm>
              <a:prstGeom prst="straightConnector1">
                <a:avLst/>
              </a:prstGeom>
              <a:ln w="9525">
                <a:solidFill>
                  <a:srgbClr val="0C0A9E"/>
                </a:solidFill>
                <a:round/>
              </a:ln>
            </p:spPr>
          </p:cxnSp>
          <p:sp>
            <p:nvSpPr>
              <p:cNvPr id="724" name="Google Shape;1048;p23"/>
              <p:cNvSpPr/>
              <p:nvPr/>
            </p:nvSpPr>
            <p:spPr>
              <a:xfrm>
                <a:off x="3311280" y="484776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725" name="Google Shape;1050;p24"/>
          <p:cNvGrpSpPr/>
          <p:nvPr/>
        </p:nvGrpSpPr>
        <p:grpSpPr>
          <a:xfrm>
            <a:off x="7059600" y="-2136600"/>
            <a:ext cx="4169520" cy="4558680"/>
            <a:chOff x="7059600" y="-2136600"/>
            <a:chExt cx="4169520" cy="4558680"/>
          </a:xfrm>
        </p:grpSpPr>
        <p:grpSp>
          <p:nvGrpSpPr>
            <p:cNvPr id="726" name="Google Shape;1051;p24"/>
            <p:cNvGrpSpPr/>
            <p:nvPr/>
          </p:nvGrpSpPr>
          <p:grpSpPr>
            <a:xfrm>
              <a:off x="7059600" y="-1244880"/>
              <a:ext cx="4169520" cy="3415680"/>
              <a:chOff x="7059600" y="-1244880"/>
              <a:chExt cx="4169520" cy="3415680"/>
            </a:xfrm>
          </p:grpSpPr>
          <p:sp>
            <p:nvSpPr>
              <p:cNvPr id="727" name="Google Shape;1052;p24"/>
              <p:cNvSpPr/>
              <p:nvPr/>
            </p:nvSpPr>
            <p:spPr>
              <a:xfrm rot="17491200">
                <a:off x="7940520" y="-246600"/>
                <a:ext cx="2152080" cy="1863720"/>
              </a:xfrm>
              <a:custGeom>
                <a:avLst/>
                <a:gdLst>
                  <a:gd name="textAreaLeft" fmla="*/ 0 w 2152080"/>
                  <a:gd name="textAreaRight" fmla="*/ 2152440 w 2152080"/>
                  <a:gd name="textAreaTop" fmla="*/ 0 h 1863720"/>
                  <a:gd name="textAreaBottom" fmla="*/ 1864080 h 18637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0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728" name="Google Shape;1053;p24"/>
              <p:cNvPicPr/>
              <p:nvPr/>
            </p:nvPicPr>
            <p:blipFill>
              <a:blip r:embed="rId3"/>
              <a:srcRect t="17653" b="17662"/>
              <a:stretch/>
            </p:blipFill>
            <p:spPr>
              <a:xfrm rot="21090600">
                <a:off x="7251840" y="-981360"/>
                <a:ext cx="3784680" cy="2888640"/>
              </a:xfrm>
              <a:prstGeom prst="rect">
                <a:avLst/>
              </a:prstGeom>
              <a:ln w="0">
                <a:noFill/>
              </a:ln>
            </p:spPr>
          </p:pic>
        </p:grpSp>
        <p:grpSp>
          <p:nvGrpSpPr>
            <p:cNvPr id="729" name="Google Shape;1054;p24"/>
            <p:cNvGrpSpPr/>
            <p:nvPr/>
          </p:nvGrpSpPr>
          <p:grpSpPr>
            <a:xfrm>
              <a:off x="8778240" y="-2136600"/>
              <a:ext cx="133920" cy="4558680"/>
              <a:chOff x="8778240" y="-2136600"/>
              <a:chExt cx="133920" cy="4558680"/>
            </a:xfrm>
          </p:grpSpPr>
          <p:sp>
            <p:nvSpPr>
              <p:cNvPr id="730" name="Google Shape;1055;p24"/>
              <p:cNvSpPr/>
              <p:nvPr/>
            </p:nvSpPr>
            <p:spPr>
              <a:xfrm rot="5400000">
                <a:off x="8778240" y="228816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731" name="Google Shape;1056;p24"/>
              <p:cNvCxnSpPr/>
              <p:nvPr/>
            </p:nvCxnSpPr>
            <p:spPr>
              <a:xfrm>
                <a:off x="8844840" y="-2136600"/>
                <a:ext cx="360" cy="4462920"/>
              </a:xfrm>
              <a:prstGeom prst="straightConnector1">
                <a:avLst/>
              </a:prstGeom>
              <a:ln w="9525">
                <a:solidFill>
                  <a:srgbClr val="0C0A9E"/>
                </a:solidFill>
                <a:round/>
              </a:ln>
            </p:spPr>
          </p:cxnSp>
          <p:sp>
            <p:nvSpPr>
              <p:cNvPr id="732" name="Google Shape;1057;p24"/>
              <p:cNvSpPr/>
              <p:nvPr/>
            </p:nvSpPr>
            <p:spPr>
              <a:xfrm rot="5400000">
                <a:off x="8808480" y="231804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
        <p:nvSpPr>
          <p:cNvPr id="73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734" name="Google Shape;1065;p24"/>
          <p:cNvGrpSpPr/>
          <p:nvPr/>
        </p:nvGrpSpPr>
        <p:grpSpPr>
          <a:xfrm>
            <a:off x="6067440" y="2796480"/>
            <a:ext cx="4006080" cy="4770720"/>
            <a:chOff x="6067440" y="2796480"/>
            <a:chExt cx="4006080" cy="4770720"/>
          </a:xfrm>
        </p:grpSpPr>
        <p:sp>
          <p:nvSpPr>
            <p:cNvPr id="735" name="Google Shape;1066;p24"/>
            <p:cNvSpPr/>
            <p:nvPr/>
          </p:nvSpPr>
          <p:spPr>
            <a:xfrm>
              <a:off x="6067440" y="281844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6" name="Google Shape;1067;p24"/>
            <p:cNvSpPr/>
            <p:nvPr/>
          </p:nvSpPr>
          <p:spPr>
            <a:xfrm>
              <a:off x="7026120" y="279648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37" name="Google Shape;1068;p24"/>
            <p:cNvGrpSpPr/>
            <p:nvPr/>
          </p:nvGrpSpPr>
          <p:grpSpPr>
            <a:xfrm>
              <a:off x="7673040" y="5065920"/>
              <a:ext cx="581760" cy="582120"/>
              <a:chOff x="7673040" y="5065920"/>
              <a:chExt cx="581760" cy="582120"/>
            </a:xfrm>
          </p:grpSpPr>
          <p:sp>
            <p:nvSpPr>
              <p:cNvPr id="738" name="Google Shape;1069;p24"/>
              <p:cNvSpPr/>
              <p:nvPr/>
            </p:nvSpPr>
            <p:spPr>
              <a:xfrm>
                <a:off x="7673040" y="55249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9" name="Google Shape;1070;p24"/>
              <p:cNvSpPr/>
              <p:nvPr/>
            </p:nvSpPr>
            <p:spPr>
              <a:xfrm>
                <a:off x="7749000" y="54482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0" name="Google Shape;1071;p24"/>
              <p:cNvSpPr/>
              <p:nvPr/>
            </p:nvSpPr>
            <p:spPr>
              <a:xfrm>
                <a:off x="7825680" y="53719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1" name="Google Shape;1072;p24"/>
              <p:cNvSpPr/>
              <p:nvPr/>
            </p:nvSpPr>
            <p:spPr>
              <a:xfrm>
                <a:off x="7902000" y="529560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2" name="Google Shape;1073;p24"/>
              <p:cNvSpPr/>
              <p:nvPr/>
            </p:nvSpPr>
            <p:spPr>
              <a:xfrm>
                <a:off x="7978680" y="52192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3" name="Google Shape;1074;p24"/>
              <p:cNvSpPr/>
              <p:nvPr/>
            </p:nvSpPr>
            <p:spPr>
              <a:xfrm>
                <a:off x="8055000" y="514260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4" name="Google Shape;1075;p24"/>
              <p:cNvSpPr/>
              <p:nvPr/>
            </p:nvSpPr>
            <p:spPr>
              <a:xfrm>
                <a:off x="8131680" y="506592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45" name="Google Shape;1076;p24"/>
            <p:cNvGrpSpPr/>
            <p:nvPr/>
          </p:nvGrpSpPr>
          <p:grpSpPr>
            <a:xfrm>
              <a:off x="8637120" y="4115520"/>
              <a:ext cx="581760" cy="582120"/>
              <a:chOff x="8637120" y="4115520"/>
              <a:chExt cx="581760" cy="582120"/>
            </a:xfrm>
          </p:grpSpPr>
          <p:sp>
            <p:nvSpPr>
              <p:cNvPr id="746" name="Google Shape;1077;p24"/>
              <p:cNvSpPr/>
              <p:nvPr/>
            </p:nvSpPr>
            <p:spPr>
              <a:xfrm>
                <a:off x="8637120" y="45745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7" name="Google Shape;1078;p24"/>
              <p:cNvSpPr/>
              <p:nvPr/>
            </p:nvSpPr>
            <p:spPr>
              <a:xfrm>
                <a:off x="8713440" y="44978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8" name="Google Shape;1079;p24"/>
              <p:cNvSpPr/>
              <p:nvPr/>
            </p:nvSpPr>
            <p:spPr>
              <a:xfrm>
                <a:off x="8789760" y="44218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49" name="Google Shape;1080;p24"/>
              <p:cNvSpPr/>
              <p:nvPr/>
            </p:nvSpPr>
            <p:spPr>
              <a:xfrm>
                <a:off x="8866080" y="434520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0" name="Google Shape;1081;p24"/>
              <p:cNvSpPr/>
              <p:nvPr/>
            </p:nvSpPr>
            <p:spPr>
              <a:xfrm>
                <a:off x="8943120" y="42688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1" name="Google Shape;1082;p24"/>
              <p:cNvSpPr/>
              <p:nvPr/>
            </p:nvSpPr>
            <p:spPr>
              <a:xfrm>
                <a:off x="9019080" y="41925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2" name="Google Shape;1083;p24"/>
              <p:cNvSpPr/>
              <p:nvPr/>
            </p:nvSpPr>
            <p:spPr>
              <a:xfrm>
                <a:off x="9095760" y="411552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753" name="Google Shape;1084;p24"/>
          <p:cNvGrpSpPr/>
          <p:nvPr/>
        </p:nvGrpSpPr>
        <p:grpSpPr>
          <a:xfrm>
            <a:off x="-234720" y="3828600"/>
            <a:ext cx="5248080" cy="2991960"/>
            <a:chOff x="-234720" y="3828600"/>
            <a:chExt cx="5248080" cy="2991960"/>
          </a:xfrm>
        </p:grpSpPr>
        <p:pic>
          <p:nvPicPr>
            <p:cNvPr id="754" name="Google Shape;1085;p24"/>
            <p:cNvPicPr/>
            <p:nvPr/>
          </p:nvPicPr>
          <p:blipFill>
            <a:blip r:embed="rId4"/>
            <a:srcRect l="16959" t="24713" r="7122" b="26173"/>
            <a:stretch/>
          </p:blipFill>
          <p:spPr>
            <a:xfrm>
              <a:off x="1093320" y="3828600"/>
              <a:ext cx="3920040" cy="2991960"/>
            </a:xfrm>
            <a:prstGeom prst="rect">
              <a:avLst/>
            </a:prstGeom>
            <a:ln w="0">
              <a:noFill/>
            </a:ln>
          </p:spPr>
        </p:pic>
        <p:sp>
          <p:nvSpPr>
            <p:cNvPr id="755" name="Google Shape;1086;p24"/>
            <p:cNvSpPr/>
            <p:nvPr/>
          </p:nvSpPr>
          <p:spPr>
            <a:xfrm>
              <a:off x="386640" y="506556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6" name="Google Shape;1087;p24"/>
            <p:cNvSpPr/>
            <p:nvPr/>
          </p:nvSpPr>
          <p:spPr>
            <a:xfrm>
              <a:off x="964800" y="5122080"/>
              <a:ext cx="339840" cy="325440"/>
            </a:xfrm>
            <a:custGeom>
              <a:avLst/>
              <a:gdLst>
                <a:gd name="textAreaLeft" fmla="*/ 0 w 339840"/>
                <a:gd name="textAreaRight" fmla="*/ 340200 w 339840"/>
                <a:gd name="textAreaTop" fmla="*/ 0 h 325440"/>
                <a:gd name="textAreaBottom" fmla="*/ 325800 h 32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7" name="Google Shape;1088;p24"/>
            <p:cNvSpPr/>
            <p:nvPr/>
          </p:nvSpPr>
          <p:spPr>
            <a:xfrm>
              <a:off x="843840" y="535608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8" name="Google Shape;1089;p24"/>
            <p:cNvSpPr/>
            <p:nvPr/>
          </p:nvSpPr>
          <p:spPr>
            <a:xfrm>
              <a:off x="1322280" y="500616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9" name="Google Shape;1090;p24"/>
            <p:cNvSpPr/>
            <p:nvPr/>
          </p:nvSpPr>
          <p:spPr>
            <a:xfrm rot="5400000">
              <a:off x="471240" y="353124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EB9109"/>
                </a:gs>
                <a:gs pos="40000">
                  <a:srgbClr val="FF9900">
                    <a:alpha val="41000"/>
                  </a:srgbClr>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60" name="Google Shape;1091;p24"/>
            <p:cNvGrpSpPr/>
            <p:nvPr/>
          </p:nvGrpSpPr>
          <p:grpSpPr>
            <a:xfrm>
              <a:off x="759600" y="4784760"/>
              <a:ext cx="161640" cy="161640"/>
              <a:chOff x="759600" y="4784760"/>
              <a:chExt cx="161640" cy="161640"/>
            </a:xfrm>
          </p:grpSpPr>
          <p:sp>
            <p:nvSpPr>
              <p:cNvPr id="761" name="Google Shape;1092;p24"/>
              <p:cNvSpPr/>
              <p:nvPr/>
            </p:nvSpPr>
            <p:spPr>
              <a:xfrm>
                <a:off x="759600" y="478476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2" name="Google Shape;1093;p24"/>
              <p:cNvSpPr/>
              <p:nvPr/>
            </p:nvSpPr>
            <p:spPr>
              <a:xfrm>
                <a:off x="792360" y="482184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63" name="Google Shape;1094;p24"/>
            <p:cNvGrpSpPr/>
            <p:nvPr/>
          </p:nvGrpSpPr>
          <p:grpSpPr>
            <a:xfrm>
              <a:off x="2142360" y="5203440"/>
              <a:ext cx="161640" cy="161640"/>
              <a:chOff x="2142360" y="5203440"/>
              <a:chExt cx="161640" cy="161640"/>
            </a:xfrm>
          </p:grpSpPr>
          <p:sp>
            <p:nvSpPr>
              <p:cNvPr id="764" name="Google Shape;1095;p24"/>
              <p:cNvSpPr/>
              <p:nvPr/>
            </p:nvSpPr>
            <p:spPr>
              <a:xfrm rot="10800000">
                <a:off x="2142360" y="520344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5" name="Google Shape;1096;p24"/>
              <p:cNvSpPr/>
              <p:nvPr/>
            </p:nvSpPr>
            <p:spPr>
              <a:xfrm rot="10800000">
                <a:off x="2175120" y="523980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766" name="Google Shape;1097;p24"/>
          <p:cNvGrpSpPr/>
          <p:nvPr/>
        </p:nvGrpSpPr>
        <p:grpSpPr>
          <a:xfrm>
            <a:off x="-217080" y="-798120"/>
            <a:ext cx="1135080" cy="2584800"/>
            <a:chOff x="-217080" y="-798120"/>
            <a:chExt cx="1135080" cy="2584800"/>
          </a:xfrm>
        </p:grpSpPr>
        <p:grpSp>
          <p:nvGrpSpPr>
            <p:cNvPr id="767" name="Google Shape;1098;p24"/>
            <p:cNvGrpSpPr/>
            <p:nvPr/>
          </p:nvGrpSpPr>
          <p:grpSpPr>
            <a:xfrm>
              <a:off x="-217080" y="-798120"/>
              <a:ext cx="1135080" cy="2370240"/>
              <a:chOff x="-217080" y="-798120"/>
              <a:chExt cx="1135080" cy="2370240"/>
            </a:xfrm>
          </p:grpSpPr>
          <p:sp>
            <p:nvSpPr>
              <p:cNvPr id="768" name="Google Shape;1099;p24"/>
              <p:cNvSpPr/>
              <p:nvPr/>
            </p:nvSpPr>
            <p:spPr>
              <a:xfrm rot="10800000">
                <a:off x="-216000" y="-690120"/>
                <a:ext cx="1134360" cy="2262240"/>
              </a:xfrm>
              <a:custGeom>
                <a:avLst/>
                <a:gdLst>
                  <a:gd name="textAreaLeft" fmla="*/ 0 w 1134360"/>
                  <a:gd name="textAreaRight" fmla="*/ 1134720 w 1134360"/>
                  <a:gd name="textAreaTop" fmla="*/ 0 h 2262240"/>
                  <a:gd name="textAreaBottom" fmla="*/ 2262600 h 22622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9" name="Google Shape;1100;p24"/>
              <p:cNvSpPr/>
              <p:nvPr/>
            </p:nvSpPr>
            <p:spPr>
              <a:xfrm>
                <a:off x="-217080" y="-798120"/>
                <a:ext cx="1134360" cy="2262240"/>
              </a:xfrm>
              <a:custGeom>
                <a:avLst/>
                <a:gdLst>
                  <a:gd name="textAreaLeft" fmla="*/ 0 w 1134360"/>
                  <a:gd name="textAreaRight" fmla="*/ 1134720 w 1134360"/>
                  <a:gd name="textAreaTop" fmla="*/ 0 h 2262240"/>
                  <a:gd name="textAreaBottom" fmla="*/ 2262600 h 22622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70" name="Google Shape;1101;p24"/>
            <p:cNvSpPr/>
            <p:nvPr/>
          </p:nvSpPr>
          <p:spPr>
            <a:xfrm>
              <a:off x="-152280" y="20916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1" name="Google Shape;1102;p24"/>
            <p:cNvSpPr/>
            <p:nvPr/>
          </p:nvSpPr>
          <p:spPr>
            <a:xfrm>
              <a:off x="-21240" y="-1522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72" name="Google Shape;1103;p24"/>
            <p:cNvGrpSpPr/>
            <p:nvPr/>
          </p:nvGrpSpPr>
          <p:grpSpPr>
            <a:xfrm>
              <a:off x="-191160" y="785520"/>
              <a:ext cx="352800" cy="1001160"/>
              <a:chOff x="-191160" y="785520"/>
              <a:chExt cx="352800" cy="1001160"/>
            </a:xfrm>
          </p:grpSpPr>
          <p:sp>
            <p:nvSpPr>
              <p:cNvPr id="773" name="Google Shape;1104;p24"/>
              <p:cNvSpPr/>
              <p:nvPr/>
            </p:nvSpPr>
            <p:spPr>
              <a:xfrm rot="8100000" flipV="1">
                <a:off x="-139320" y="83700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4" name="Google Shape;1105;p24"/>
              <p:cNvSpPr/>
              <p:nvPr/>
            </p:nvSpPr>
            <p:spPr>
              <a:xfrm rot="8100000" flipV="1">
                <a:off x="-139320" y="94500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5" name="Google Shape;1106;p24"/>
              <p:cNvSpPr/>
              <p:nvPr/>
            </p:nvSpPr>
            <p:spPr>
              <a:xfrm rot="8100000" flipV="1">
                <a:off x="-139320" y="105336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6" name="Google Shape;1107;p24"/>
              <p:cNvSpPr/>
              <p:nvPr/>
            </p:nvSpPr>
            <p:spPr>
              <a:xfrm rot="8100000" flipV="1">
                <a:off x="-139320" y="1160640"/>
                <a:ext cx="249480" cy="249120"/>
              </a:xfrm>
              <a:custGeom>
                <a:avLst/>
                <a:gdLst>
                  <a:gd name="textAreaLeft" fmla="*/ 0 w 249480"/>
                  <a:gd name="textAreaRight" fmla="*/ 249840 w 249480"/>
                  <a:gd name="textAreaTop" fmla="*/ 360 h 249120"/>
                  <a:gd name="textAreaBottom" fmla="*/ 24984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7" name="Google Shape;1108;p24"/>
              <p:cNvSpPr/>
              <p:nvPr/>
            </p:nvSpPr>
            <p:spPr>
              <a:xfrm rot="8100000" flipV="1">
                <a:off x="-139320" y="126936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8" name="Google Shape;1109;p24"/>
              <p:cNvSpPr/>
              <p:nvPr/>
            </p:nvSpPr>
            <p:spPr>
              <a:xfrm rot="8100000" flipV="1">
                <a:off x="-138960" y="1377000"/>
                <a:ext cx="249120" cy="249120"/>
              </a:xfrm>
              <a:custGeom>
                <a:avLst/>
                <a:gdLst>
                  <a:gd name="textAreaLeft" fmla="*/ 0 w 249120"/>
                  <a:gd name="textAreaRight" fmla="*/ 249480 w 249120"/>
                  <a:gd name="textAreaTop" fmla="*/ 360 h 249120"/>
                  <a:gd name="textAreaBottom" fmla="*/ 24984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9" name="Google Shape;1110;p24"/>
              <p:cNvSpPr/>
              <p:nvPr/>
            </p:nvSpPr>
            <p:spPr>
              <a:xfrm rot="8100000" flipV="1">
                <a:off x="-139320" y="148536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781" name="PlaceHolder 2"/>
          <p:cNvSpPr>
            <a:spLocks noGrp="1"/>
          </p:cNvSpPr>
          <p:nvPr>
            <p:ph type="body"/>
          </p:nvPr>
        </p:nvSpPr>
        <p:spPr>
          <a:xfrm>
            <a:off x="720000" y="1236960"/>
            <a:ext cx="1981440" cy="1662120"/>
          </a:xfrm>
          <a:prstGeom prst="rect">
            <a:avLst/>
          </a:prstGeom>
          <a:noFill/>
          <a:ln w="0">
            <a:noFill/>
          </a:ln>
        </p:spPr>
        <p:txBody>
          <a:bodyPr lIns="90000" tIns="45000" rIns="90000" bIns="45000" anchor="t">
            <a:normAutofit fontScale="6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82" name="PlaceHolder 3"/>
          <p:cNvSpPr>
            <a:spLocks noGrp="1"/>
          </p:cNvSpPr>
          <p:nvPr>
            <p:ph type="body"/>
          </p:nvPr>
        </p:nvSpPr>
        <p:spPr>
          <a:xfrm>
            <a:off x="3584520" y="1236960"/>
            <a:ext cx="1981440" cy="1662120"/>
          </a:xfrm>
          <a:prstGeom prst="rect">
            <a:avLst/>
          </a:prstGeom>
          <a:noFill/>
          <a:ln w="0">
            <a:noFill/>
          </a:ln>
        </p:spPr>
        <p:txBody>
          <a:bodyPr lIns="90000" tIns="45000" rIns="90000" bIns="45000" anchor="t">
            <a:normAutofit fontScale="6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83" name="PlaceHolder 4"/>
          <p:cNvSpPr>
            <a:spLocks noGrp="1"/>
          </p:cNvSpPr>
          <p:nvPr>
            <p:ph type="body"/>
          </p:nvPr>
        </p:nvSpPr>
        <p:spPr>
          <a:xfrm>
            <a:off x="6449040" y="1236960"/>
            <a:ext cx="1981440" cy="1662120"/>
          </a:xfrm>
          <a:prstGeom prst="rect">
            <a:avLst/>
          </a:prstGeom>
          <a:noFill/>
          <a:ln w="0">
            <a:noFill/>
          </a:ln>
        </p:spPr>
        <p:txBody>
          <a:bodyPr lIns="90000" tIns="45000" rIns="90000" bIns="45000" anchor="t">
            <a:normAutofit fontScale="6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784" name="Google Shape;1122;p25"/>
          <p:cNvGrpSpPr/>
          <p:nvPr/>
        </p:nvGrpSpPr>
        <p:grpSpPr>
          <a:xfrm>
            <a:off x="-928080" y="3925800"/>
            <a:ext cx="2833560" cy="1517760"/>
            <a:chOff x="-928080" y="3925800"/>
            <a:chExt cx="2833560" cy="1517760"/>
          </a:xfrm>
        </p:grpSpPr>
        <p:grpSp>
          <p:nvGrpSpPr>
            <p:cNvPr id="785" name="Google Shape;1123;p25"/>
            <p:cNvGrpSpPr/>
            <p:nvPr/>
          </p:nvGrpSpPr>
          <p:grpSpPr>
            <a:xfrm>
              <a:off x="-878040" y="3925800"/>
              <a:ext cx="906480" cy="1517760"/>
              <a:chOff x="-878040" y="3925800"/>
              <a:chExt cx="906480" cy="1517760"/>
            </a:xfrm>
          </p:grpSpPr>
          <p:sp>
            <p:nvSpPr>
              <p:cNvPr id="786" name="Google Shape;1124;p25"/>
              <p:cNvSpPr/>
              <p:nvPr/>
            </p:nvSpPr>
            <p:spPr>
              <a:xfrm rot="5400000">
                <a:off x="-599760" y="3938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7" name="Google Shape;1125;p25"/>
              <p:cNvSpPr/>
              <p:nvPr/>
            </p:nvSpPr>
            <p:spPr>
              <a:xfrm rot="5400000">
                <a:off x="-419760" y="4511160"/>
                <a:ext cx="339840" cy="325440"/>
              </a:xfrm>
              <a:custGeom>
                <a:avLst/>
                <a:gdLst>
                  <a:gd name="textAreaLeft" fmla="*/ 0 w 339840"/>
                  <a:gd name="textAreaRight" fmla="*/ 340200 w 339840"/>
                  <a:gd name="textAreaTop" fmla="*/ 0 h 325440"/>
                  <a:gd name="textAreaBottom" fmla="*/ 325800 h 32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8" name="Google Shape;1126;p25"/>
              <p:cNvSpPr/>
              <p:nvPr/>
            </p:nvSpPr>
            <p:spPr>
              <a:xfrm rot="5400000">
                <a:off x="-890280" y="439560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9" name="Google Shape;1127;p25"/>
              <p:cNvSpPr/>
              <p:nvPr/>
            </p:nvSpPr>
            <p:spPr>
              <a:xfrm rot="5400000">
                <a:off x="-540720" y="4874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90" name="Google Shape;1128;p25"/>
            <p:cNvGrpSpPr/>
            <p:nvPr/>
          </p:nvGrpSpPr>
          <p:grpSpPr>
            <a:xfrm>
              <a:off x="-927360" y="4022640"/>
              <a:ext cx="2832840" cy="1420560"/>
              <a:chOff x="-927360" y="4022640"/>
              <a:chExt cx="2832840" cy="1420560"/>
            </a:xfrm>
          </p:grpSpPr>
          <p:sp>
            <p:nvSpPr>
              <p:cNvPr id="791" name="Google Shape;1129;p25"/>
              <p:cNvSpPr/>
              <p:nvPr/>
            </p:nvSpPr>
            <p:spPr>
              <a:xfrm rot="5400000">
                <a:off x="-221040" y="331632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792" name="Google Shape;1130;p25"/>
              <p:cNvGrpSpPr/>
              <p:nvPr/>
            </p:nvGrpSpPr>
            <p:grpSpPr>
              <a:xfrm>
                <a:off x="66960" y="4569840"/>
                <a:ext cx="161640" cy="161640"/>
                <a:chOff x="66960" y="4569840"/>
                <a:chExt cx="161640" cy="161640"/>
              </a:xfrm>
            </p:grpSpPr>
            <p:sp>
              <p:nvSpPr>
                <p:cNvPr id="793" name="Google Shape;1131;p25"/>
                <p:cNvSpPr/>
                <p:nvPr/>
              </p:nvSpPr>
              <p:spPr>
                <a:xfrm>
                  <a:off x="66960" y="456984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4" name="Google Shape;1132;p25"/>
                <p:cNvSpPr/>
                <p:nvPr/>
              </p:nvSpPr>
              <p:spPr>
                <a:xfrm>
                  <a:off x="99720" y="460656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95" name="Google Shape;1133;p25"/>
              <p:cNvGrpSpPr/>
              <p:nvPr/>
            </p:nvGrpSpPr>
            <p:grpSpPr>
              <a:xfrm>
                <a:off x="1449720" y="4988520"/>
                <a:ext cx="161640" cy="161640"/>
                <a:chOff x="1449720" y="4988520"/>
                <a:chExt cx="161640" cy="161640"/>
              </a:xfrm>
            </p:grpSpPr>
            <p:sp>
              <p:nvSpPr>
                <p:cNvPr id="796" name="Google Shape;1134;p25"/>
                <p:cNvSpPr/>
                <p:nvPr/>
              </p:nvSpPr>
              <p:spPr>
                <a:xfrm rot="10800000">
                  <a:off x="1449720" y="498852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7" name="Google Shape;1135;p25"/>
                <p:cNvSpPr/>
                <p:nvPr/>
              </p:nvSpPr>
              <p:spPr>
                <a:xfrm rot="10800000">
                  <a:off x="1482480" y="502488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798" name="Google Shape;1136;p25"/>
            <p:cNvSpPr/>
            <p:nvPr/>
          </p:nvSpPr>
          <p:spPr>
            <a:xfrm rot="16200000">
              <a:off x="-15480" y="3772800"/>
              <a:ext cx="502560" cy="2327400"/>
            </a:xfrm>
            <a:custGeom>
              <a:avLst/>
              <a:gdLst>
                <a:gd name="textAreaLeft" fmla="*/ 0 w 502560"/>
                <a:gd name="textAreaRight" fmla="*/ 502920 w 502560"/>
                <a:gd name="textAreaTop" fmla="*/ 0 h 2327400"/>
                <a:gd name="textAreaBottom" fmla="*/ 2327760 h 2327400"/>
              </a:gdLst>
              <a:ahLst/>
              <a:cxnLst/>
              <a:rect l="textAreaLeft" t="textAreaTop" r="textAreaRight" b="textAreaBottom"/>
              <a:pathLst>
                <a:path w="12266" h="56755">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99" name="Google Shape;1137;p25"/>
          <p:cNvGrpSpPr/>
          <p:nvPr/>
        </p:nvGrpSpPr>
        <p:grpSpPr>
          <a:xfrm>
            <a:off x="6400080" y="-1754280"/>
            <a:ext cx="4188600" cy="3065760"/>
            <a:chOff x="6400080" y="-1754280"/>
            <a:chExt cx="4188600" cy="3065760"/>
          </a:xfrm>
        </p:grpSpPr>
        <p:sp>
          <p:nvSpPr>
            <p:cNvPr id="800" name="Google Shape;1138;p25"/>
            <p:cNvSpPr/>
            <p:nvPr/>
          </p:nvSpPr>
          <p:spPr>
            <a:xfrm rot="16200000">
              <a:off x="7037280" y="-884160"/>
              <a:ext cx="1558440" cy="2832840"/>
            </a:xfrm>
            <a:custGeom>
              <a:avLst/>
              <a:gdLst>
                <a:gd name="textAreaLeft" fmla="*/ 0 w 1558440"/>
                <a:gd name="textAreaRight" fmla="*/ 1558800 w 155844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801" name="Google Shape;1139;p25"/>
            <p:cNvPicPr/>
            <p:nvPr/>
          </p:nvPicPr>
          <p:blipFill>
            <a:blip r:embed="rId4"/>
            <a:srcRect l="16959" t="24713" r="7122" b="26173"/>
            <a:stretch/>
          </p:blipFill>
          <p:spPr>
            <a:xfrm>
              <a:off x="6815880" y="-1754280"/>
              <a:ext cx="3772800" cy="2879640"/>
            </a:xfrm>
            <a:prstGeom prst="rect">
              <a:avLst/>
            </a:prstGeom>
            <a:ln w="0">
              <a:noFill/>
            </a:ln>
          </p:spPr>
        </p:pic>
        <p:sp>
          <p:nvSpPr>
            <p:cNvPr id="802" name="Google Shape;1140;p25"/>
            <p:cNvSpPr/>
            <p:nvPr/>
          </p:nvSpPr>
          <p:spPr>
            <a:xfrm>
              <a:off x="8521560" y="-156600"/>
              <a:ext cx="903960" cy="865440"/>
            </a:xfrm>
            <a:custGeom>
              <a:avLst/>
              <a:gdLst>
                <a:gd name="textAreaLeft" fmla="*/ 0 w 903960"/>
                <a:gd name="textAreaRight" fmla="*/ 904320 w 903960"/>
                <a:gd name="textAreaTop" fmla="*/ 0 h 865440"/>
                <a:gd name="textAreaBottom" fmla="*/ 865800 h 86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803" name="Google Shape;1141;p25"/>
            <p:cNvGrpSpPr/>
            <p:nvPr/>
          </p:nvGrpSpPr>
          <p:grpSpPr>
            <a:xfrm>
              <a:off x="8734320" y="-135360"/>
              <a:ext cx="174960" cy="823320"/>
              <a:chOff x="8734320" y="-135360"/>
              <a:chExt cx="174960" cy="823320"/>
            </a:xfrm>
          </p:grpSpPr>
          <p:sp>
            <p:nvSpPr>
              <p:cNvPr id="804" name="Google Shape;1142;p25"/>
              <p:cNvSpPr/>
              <p:nvPr/>
            </p:nvSpPr>
            <p:spPr>
              <a:xfrm rot="18900000">
                <a:off x="8759880" y="5392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5" name="Google Shape;1143;p25"/>
              <p:cNvSpPr/>
              <p:nvPr/>
            </p:nvSpPr>
            <p:spPr>
              <a:xfrm rot="18900000">
                <a:off x="8759880" y="43092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6" name="Google Shape;1144;p25"/>
              <p:cNvSpPr/>
              <p:nvPr/>
            </p:nvSpPr>
            <p:spPr>
              <a:xfrm rot="18900000">
                <a:off x="8759880" y="3229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7" name="Google Shape;1145;p25"/>
              <p:cNvSpPr/>
              <p:nvPr/>
            </p:nvSpPr>
            <p:spPr>
              <a:xfrm rot="18900000">
                <a:off x="8759520" y="2149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8" name="Google Shape;1146;p25"/>
              <p:cNvSpPr/>
              <p:nvPr/>
            </p:nvSpPr>
            <p:spPr>
              <a:xfrm rot="18900000">
                <a:off x="8760240" y="1069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9" name="Google Shape;1147;p25"/>
              <p:cNvSpPr/>
              <p:nvPr/>
            </p:nvSpPr>
            <p:spPr>
              <a:xfrm rot="18900000">
                <a:off x="8759880" y="-10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0" name="Google Shape;1148;p25"/>
              <p:cNvSpPr/>
              <p:nvPr/>
            </p:nvSpPr>
            <p:spPr>
              <a:xfrm rot="18900000">
                <a:off x="8759880" y="-10980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11" name="Google Shape;1149;p25"/>
            <p:cNvGrpSpPr/>
            <p:nvPr/>
          </p:nvGrpSpPr>
          <p:grpSpPr>
            <a:xfrm>
              <a:off x="8983800" y="-135360"/>
              <a:ext cx="174600" cy="823320"/>
              <a:chOff x="8983800" y="-135360"/>
              <a:chExt cx="174600" cy="823320"/>
            </a:xfrm>
          </p:grpSpPr>
          <p:sp>
            <p:nvSpPr>
              <p:cNvPr id="812" name="Google Shape;1150;p25"/>
              <p:cNvSpPr/>
              <p:nvPr/>
            </p:nvSpPr>
            <p:spPr>
              <a:xfrm rot="18900000">
                <a:off x="9009000" y="5392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3" name="Google Shape;1151;p25"/>
              <p:cNvSpPr/>
              <p:nvPr/>
            </p:nvSpPr>
            <p:spPr>
              <a:xfrm rot="18900000">
                <a:off x="9009360" y="43092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4" name="Google Shape;1152;p25"/>
              <p:cNvSpPr/>
              <p:nvPr/>
            </p:nvSpPr>
            <p:spPr>
              <a:xfrm rot="18900000">
                <a:off x="9009000" y="3229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5" name="Google Shape;1153;p25"/>
              <p:cNvSpPr/>
              <p:nvPr/>
            </p:nvSpPr>
            <p:spPr>
              <a:xfrm rot="18900000">
                <a:off x="9009000" y="2149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6" name="Google Shape;1154;p25"/>
              <p:cNvSpPr/>
              <p:nvPr/>
            </p:nvSpPr>
            <p:spPr>
              <a:xfrm rot="18900000">
                <a:off x="9009360" y="1069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7" name="Google Shape;1155;p25"/>
              <p:cNvSpPr/>
              <p:nvPr/>
            </p:nvSpPr>
            <p:spPr>
              <a:xfrm rot="18900000">
                <a:off x="9009000" y="-10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18" name="Google Shape;1156;p25"/>
              <p:cNvSpPr/>
              <p:nvPr/>
            </p:nvSpPr>
            <p:spPr>
              <a:xfrm rot="18900000">
                <a:off x="9009360" y="-10980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819" name="Google Shape;1157;p25"/>
          <p:cNvGrpSpPr/>
          <p:nvPr/>
        </p:nvGrpSpPr>
        <p:grpSpPr>
          <a:xfrm>
            <a:off x="8854560" y="2261160"/>
            <a:ext cx="620640" cy="620640"/>
            <a:chOff x="8854560" y="2261160"/>
            <a:chExt cx="620640" cy="620640"/>
          </a:xfrm>
        </p:grpSpPr>
        <p:sp>
          <p:nvSpPr>
            <p:cNvPr id="820" name="Google Shape;1158;p25"/>
            <p:cNvSpPr/>
            <p:nvPr/>
          </p:nvSpPr>
          <p:spPr>
            <a:xfrm rot="2700000">
              <a:off x="8945280" y="23518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21" name="Google Shape;1159;p25"/>
            <p:cNvSpPr/>
            <p:nvPr/>
          </p:nvSpPr>
          <p:spPr>
            <a:xfrm rot="2700000">
              <a:off x="9033480" y="24519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22" name="Google Shape;1160;p25"/>
          <p:cNvGrpSpPr/>
          <p:nvPr/>
        </p:nvGrpSpPr>
        <p:grpSpPr>
          <a:xfrm>
            <a:off x="4996080" y="180720"/>
            <a:ext cx="4558320" cy="133920"/>
            <a:chOff x="4996080" y="180720"/>
            <a:chExt cx="4558320" cy="133920"/>
          </a:xfrm>
        </p:grpSpPr>
        <p:sp>
          <p:nvSpPr>
            <p:cNvPr id="823" name="Google Shape;1161;p25"/>
            <p:cNvSpPr/>
            <p:nvPr/>
          </p:nvSpPr>
          <p:spPr>
            <a:xfrm rot="10800000">
              <a:off x="4996080" y="18072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824" name="Google Shape;1162;p25"/>
            <p:cNvCxnSpPr/>
            <p:nvPr/>
          </p:nvCxnSpPr>
          <p:spPr>
            <a:xfrm flipH="1">
              <a:off x="5091840" y="247320"/>
              <a:ext cx="4462920" cy="360"/>
            </a:xfrm>
            <a:prstGeom prst="straightConnector1">
              <a:avLst/>
            </a:prstGeom>
            <a:ln w="9525">
              <a:solidFill>
                <a:srgbClr val="0C0A9E"/>
              </a:solidFill>
              <a:round/>
            </a:ln>
          </p:spPr>
        </p:cxnSp>
        <p:sp>
          <p:nvSpPr>
            <p:cNvPr id="825" name="Google Shape;1163;p25"/>
            <p:cNvSpPr/>
            <p:nvPr/>
          </p:nvSpPr>
          <p:spPr>
            <a:xfrm rot="10800000">
              <a:off x="5026320" y="2113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 id="2147483714"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827" name="Google Shape;1174;p26"/>
          <p:cNvGrpSpPr/>
          <p:nvPr/>
        </p:nvGrpSpPr>
        <p:grpSpPr>
          <a:xfrm>
            <a:off x="-2902320" y="1271880"/>
            <a:ext cx="6190920" cy="6190920"/>
            <a:chOff x="-2902320" y="1271880"/>
            <a:chExt cx="6190920" cy="6190920"/>
          </a:xfrm>
        </p:grpSpPr>
        <p:pic>
          <p:nvPicPr>
            <p:cNvPr id="828" name="Google Shape;1175;p26"/>
            <p:cNvPicPr/>
            <p:nvPr/>
          </p:nvPicPr>
          <p:blipFill>
            <a:blip r:embed="rId3"/>
            <a:srcRect l="16959" t="24713" r="7122" b="26173"/>
            <a:stretch/>
          </p:blipFill>
          <p:spPr>
            <a:xfrm>
              <a:off x="-757080" y="3866760"/>
              <a:ext cx="2441520" cy="1863360"/>
            </a:xfrm>
            <a:prstGeom prst="rect">
              <a:avLst/>
            </a:prstGeom>
            <a:ln w="0">
              <a:noFill/>
            </a:ln>
          </p:spPr>
        </p:pic>
        <p:grpSp>
          <p:nvGrpSpPr>
            <p:cNvPr id="829" name="Google Shape;1176;p26"/>
            <p:cNvGrpSpPr/>
            <p:nvPr/>
          </p:nvGrpSpPr>
          <p:grpSpPr>
            <a:xfrm>
              <a:off x="-2902320" y="1271880"/>
              <a:ext cx="6190920" cy="6190920"/>
              <a:chOff x="-2902320" y="1271880"/>
              <a:chExt cx="6190920" cy="6190920"/>
            </a:xfrm>
          </p:grpSpPr>
          <p:sp>
            <p:nvSpPr>
              <p:cNvPr id="830" name="Google Shape;1177;p26"/>
              <p:cNvSpPr/>
              <p:nvPr/>
            </p:nvSpPr>
            <p:spPr>
              <a:xfrm rot="2700000" flipH="1">
                <a:off x="-1810080" y="1992600"/>
                <a:ext cx="4006080" cy="4749120"/>
              </a:xfrm>
              <a:custGeom>
                <a:avLst/>
                <a:gdLst>
                  <a:gd name="textAreaLeft" fmla="*/ 360 w 4006080"/>
                  <a:gd name="textAreaRight" fmla="*/ 400680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EB9109"/>
                  </a:gs>
                  <a:gs pos="40000">
                    <a:srgbClr val="FF9900">
                      <a:alpha val="41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1" name="Google Shape;1178;p26"/>
              <p:cNvSpPr/>
              <p:nvPr/>
            </p:nvSpPr>
            <p:spPr>
              <a:xfrm rot="2700000" flipH="1">
                <a:off x="-1269000" y="250020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832" name="Google Shape;1179;p26"/>
              <p:cNvGrpSpPr/>
              <p:nvPr/>
            </p:nvGrpSpPr>
            <p:grpSpPr>
              <a:xfrm>
                <a:off x="308880" y="3043080"/>
                <a:ext cx="133920" cy="133920"/>
                <a:chOff x="308880" y="3043080"/>
                <a:chExt cx="133920" cy="133920"/>
              </a:xfrm>
            </p:grpSpPr>
            <p:sp>
              <p:nvSpPr>
                <p:cNvPr id="833" name="Google Shape;1180;p26"/>
                <p:cNvSpPr/>
                <p:nvPr/>
              </p:nvSpPr>
              <p:spPr>
                <a:xfrm rot="10800000">
                  <a:off x="308880" y="30430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4" name="Google Shape;1181;p26"/>
                <p:cNvSpPr/>
                <p:nvPr/>
              </p:nvSpPr>
              <p:spPr>
                <a:xfrm rot="10800000">
                  <a:off x="327600" y="306180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35" name="Google Shape;1182;p26"/>
              <p:cNvGrpSpPr/>
              <p:nvPr/>
            </p:nvGrpSpPr>
            <p:grpSpPr>
              <a:xfrm>
                <a:off x="70200" y="3711240"/>
                <a:ext cx="133920" cy="133920"/>
                <a:chOff x="70200" y="3711240"/>
                <a:chExt cx="133920" cy="133920"/>
              </a:xfrm>
            </p:grpSpPr>
            <p:sp>
              <p:nvSpPr>
                <p:cNvPr id="836" name="Google Shape;1183;p26"/>
                <p:cNvSpPr/>
                <p:nvPr/>
              </p:nvSpPr>
              <p:spPr>
                <a:xfrm rot="10800000">
                  <a:off x="70200" y="3711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7" name="Google Shape;1184;p26"/>
                <p:cNvSpPr/>
                <p:nvPr/>
              </p:nvSpPr>
              <p:spPr>
                <a:xfrm rot="10800000">
                  <a:off x="88920" y="372996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38" name="Google Shape;1185;p26"/>
              <p:cNvGrpSpPr/>
              <p:nvPr/>
            </p:nvGrpSpPr>
            <p:grpSpPr>
              <a:xfrm>
                <a:off x="-177840" y="3780720"/>
                <a:ext cx="939240" cy="2448720"/>
                <a:chOff x="-177840" y="3780720"/>
                <a:chExt cx="939240" cy="2448720"/>
              </a:xfrm>
            </p:grpSpPr>
            <p:sp>
              <p:nvSpPr>
                <p:cNvPr id="839" name="Google Shape;1186;p26"/>
                <p:cNvSpPr/>
                <p:nvPr/>
              </p:nvSpPr>
              <p:spPr>
                <a:xfrm rot="10800000">
                  <a:off x="184320" y="425520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0" name="Google Shape;1187;p26"/>
                <p:cNvSpPr/>
                <p:nvPr/>
              </p:nvSpPr>
              <p:spPr>
                <a:xfrm rot="10800000">
                  <a:off x="-177480" y="3780720"/>
                  <a:ext cx="686880" cy="2086560"/>
                </a:xfrm>
                <a:custGeom>
                  <a:avLst/>
                  <a:gdLst>
                    <a:gd name="textAreaLeft" fmla="*/ 0 w 686880"/>
                    <a:gd name="textAreaRight" fmla="*/ 687240 w 686880"/>
                    <a:gd name="textAreaTop" fmla="*/ 0 h 2086560"/>
                    <a:gd name="textAreaBottom" fmla="*/ 2086920 h 20865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841" name="Google Shape;1188;p26"/>
                <p:cNvGrpSpPr/>
                <p:nvPr/>
              </p:nvGrpSpPr>
              <p:grpSpPr>
                <a:xfrm>
                  <a:off x="457200" y="5492880"/>
                  <a:ext cx="133560" cy="133560"/>
                  <a:chOff x="457200" y="5492880"/>
                  <a:chExt cx="133560" cy="133560"/>
                </a:xfrm>
              </p:grpSpPr>
              <p:sp>
                <p:nvSpPr>
                  <p:cNvPr id="842" name="Google Shape;1189;p26"/>
                  <p:cNvSpPr/>
                  <p:nvPr/>
                </p:nvSpPr>
                <p:spPr>
                  <a:xfrm rot="10800000">
                    <a:off x="457200" y="549288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3" name="Google Shape;1190;p26"/>
                  <p:cNvSpPr/>
                  <p:nvPr/>
                </p:nvSpPr>
                <p:spPr>
                  <a:xfrm rot="10800000">
                    <a:off x="475920" y="551196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grpSp>
        <p:nvGrpSpPr>
          <p:cNvPr id="844" name="Google Shape;1191;p26"/>
          <p:cNvGrpSpPr/>
          <p:nvPr/>
        </p:nvGrpSpPr>
        <p:grpSpPr>
          <a:xfrm>
            <a:off x="5650200" y="-1036440"/>
            <a:ext cx="6190920" cy="6865200"/>
            <a:chOff x="5650200" y="-1036440"/>
            <a:chExt cx="6190920" cy="6865200"/>
          </a:xfrm>
        </p:grpSpPr>
        <p:grpSp>
          <p:nvGrpSpPr>
            <p:cNvPr id="845" name="Google Shape;1192;p26"/>
            <p:cNvGrpSpPr/>
            <p:nvPr/>
          </p:nvGrpSpPr>
          <p:grpSpPr>
            <a:xfrm>
              <a:off x="5650200" y="-362160"/>
              <a:ext cx="6190920" cy="6190920"/>
              <a:chOff x="5650200" y="-362160"/>
              <a:chExt cx="6190920" cy="6190920"/>
            </a:xfrm>
          </p:grpSpPr>
          <p:grpSp>
            <p:nvGrpSpPr>
              <p:cNvPr id="846" name="Google Shape;1193;p26"/>
              <p:cNvGrpSpPr/>
              <p:nvPr/>
            </p:nvGrpSpPr>
            <p:grpSpPr>
              <a:xfrm>
                <a:off x="5650200" y="-362160"/>
                <a:ext cx="6190920" cy="6190920"/>
                <a:chOff x="5650200" y="-362160"/>
                <a:chExt cx="6190920" cy="6190920"/>
              </a:xfrm>
            </p:grpSpPr>
            <p:sp>
              <p:nvSpPr>
                <p:cNvPr id="847" name="Google Shape;1194;p26"/>
                <p:cNvSpPr/>
                <p:nvPr/>
              </p:nvSpPr>
              <p:spPr>
                <a:xfrm rot="13500000" flipH="1">
                  <a:off x="6742080" y="358560"/>
                  <a:ext cx="4006080" cy="4749120"/>
                </a:xfrm>
                <a:custGeom>
                  <a:avLst/>
                  <a:gdLst>
                    <a:gd name="textAreaLeft" fmla="*/ 360 w 4006080"/>
                    <a:gd name="textAreaRight" fmla="*/ 400680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EB9109"/>
                    </a:gs>
                    <a:gs pos="40000">
                      <a:srgbClr val="FF9900">
                        <a:alpha val="41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8" name="Google Shape;1195;p26"/>
                <p:cNvSpPr/>
                <p:nvPr/>
              </p:nvSpPr>
              <p:spPr>
                <a:xfrm rot="13500000" flipH="1">
                  <a:off x="7282800" y="154260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9" name="Google Shape;1196;p26"/>
                <p:cNvSpPr/>
                <p:nvPr/>
              </p:nvSpPr>
              <p:spPr>
                <a:xfrm>
                  <a:off x="8507880" y="-29196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0" name="Google Shape;1197;p26"/>
                <p:cNvSpPr/>
                <p:nvPr/>
              </p:nvSpPr>
              <p:spPr>
                <a:xfrm>
                  <a:off x="8760600" y="70200"/>
                  <a:ext cx="686880" cy="2086560"/>
                </a:xfrm>
                <a:custGeom>
                  <a:avLst/>
                  <a:gdLst>
                    <a:gd name="textAreaLeft" fmla="*/ 0 w 686880"/>
                    <a:gd name="textAreaRight" fmla="*/ 687240 w 686880"/>
                    <a:gd name="textAreaTop" fmla="*/ 0 h 2086560"/>
                    <a:gd name="textAreaBottom" fmla="*/ 2086920 h 20865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51" name="Google Shape;1198;p26"/>
              <p:cNvGrpSpPr/>
              <p:nvPr/>
            </p:nvGrpSpPr>
            <p:grpSpPr>
              <a:xfrm>
                <a:off x="8496720" y="3923640"/>
                <a:ext cx="133920" cy="133920"/>
                <a:chOff x="8496720" y="3923640"/>
                <a:chExt cx="133920" cy="133920"/>
              </a:xfrm>
            </p:grpSpPr>
            <p:sp>
              <p:nvSpPr>
                <p:cNvPr id="852" name="Google Shape;1199;p26"/>
                <p:cNvSpPr/>
                <p:nvPr/>
              </p:nvSpPr>
              <p:spPr>
                <a:xfrm>
                  <a:off x="8496720" y="39236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3" name="Google Shape;1200;p26"/>
                <p:cNvSpPr/>
                <p:nvPr/>
              </p:nvSpPr>
              <p:spPr>
                <a:xfrm>
                  <a:off x="8515440" y="394236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54" name="Google Shape;1201;p26"/>
              <p:cNvGrpSpPr/>
              <p:nvPr/>
            </p:nvGrpSpPr>
            <p:grpSpPr>
              <a:xfrm>
                <a:off x="8735400" y="3255480"/>
                <a:ext cx="133920" cy="133920"/>
                <a:chOff x="8735400" y="3255480"/>
                <a:chExt cx="133920" cy="133920"/>
              </a:xfrm>
            </p:grpSpPr>
            <p:sp>
              <p:nvSpPr>
                <p:cNvPr id="855" name="Google Shape;1202;p26"/>
                <p:cNvSpPr/>
                <p:nvPr/>
              </p:nvSpPr>
              <p:spPr>
                <a:xfrm>
                  <a:off x="8735400" y="32554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6" name="Google Shape;1203;p26"/>
                <p:cNvSpPr/>
                <p:nvPr/>
              </p:nvSpPr>
              <p:spPr>
                <a:xfrm>
                  <a:off x="8754120" y="3274560"/>
                  <a:ext cx="96120" cy="9612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57" name="Google Shape;1204;p26"/>
              <p:cNvGrpSpPr/>
              <p:nvPr/>
            </p:nvGrpSpPr>
            <p:grpSpPr>
              <a:xfrm>
                <a:off x="8678880" y="311040"/>
                <a:ext cx="133560" cy="133560"/>
                <a:chOff x="8678880" y="311040"/>
                <a:chExt cx="133560" cy="133560"/>
              </a:xfrm>
            </p:grpSpPr>
            <p:sp>
              <p:nvSpPr>
                <p:cNvPr id="858" name="Google Shape;1205;p26"/>
                <p:cNvSpPr/>
                <p:nvPr/>
              </p:nvSpPr>
              <p:spPr>
                <a:xfrm>
                  <a:off x="8678880" y="3110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59" name="Google Shape;1206;p26"/>
                <p:cNvSpPr/>
                <p:nvPr/>
              </p:nvSpPr>
              <p:spPr>
                <a:xfrm>
                  <a:off x="8697600" y="3301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pic>
          <p:nvPicPr>
            <p:cNvPr id="860" name="Google Shape;1207;p26"/>
            <p:cNvPicPr/>
            <p:nvPr/>
          </p:nvPicPr>
          <p:blipFill>
            <a:blip r:embed="rId3"/>
            <a:srcRect l="16959" t="24713" r="7122" b="26173"/>
            <a:stretch/>
          </p:blipFill>
          <p:spPr>
            <a:xfrm>
              <a:off x="7081920" y="-1036440"/>
              <a:ext cx="2441520" cy="1863360"/>
            </a:xfrm>
            <a:prstGeom prst="rect">
              <a:avLst/>
            </a:prstGeom>
            <a:ln w="0">
              <a:noFill/>
            </a:ln>
          </p:spPr>
        </p:pic>
      </p:grpSp>
      <p:grpSp>
        <p:nvGrpSpPr>
          <p:cNvPr id="861" name="Google Shape;1208;p26"/>
          <p:cNvGrpSpPr/>
          <p:nvPr/>
        </p:nvGrpSpPr>
        <p:grpSpPr>
          <a:xfrm>
            <a:off x="3984120" y="4933080"/>
            <a:ext cx="667800" cy="438840"/>
            <a:chOff x="3984120" y="4933080"/>
            <a:chExt cx="667800" cy="438840"/>
          </a:xfrm>
        </p:grpSpPr>
        <p:grpSp>
          <p:nvGrpSpPr>
            <p:cNvPr id="862" name="Google Shape;1209;p26"/>
            <p:cNvGrpSpPr/>
            <p:nvPr/>
          </p:nvGrpSpPr>
          <p:grpSpPr>
            <a:xfrm>
              <a:off x="3984120" y="4933080"/>
              <a:ext cx="438840" cy="438840"/>
              <a:chOff x="3984120" y="4933080"/>
              <a:chExt cx="438840" cy="438840"/>
            </a:xfrm>
          </p:grpSpPr>
          <p:sp>
            <p:nvSpPr>
              <p:cNvPr id="863" name="Google Shape;1210;p26"/>
              <p:cNvSpPr/>
              <p:nvPr/>
            </p:nvSpPr>
            <p:spPr>
              <a:xfrm rot="5400000">
                <a:off x="3984120" y="49330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4" name="Google Shape;1211;p26"/>
              <p:cNvSpPr/>
              <p:nvPr/>
            </p:nvSpPr>
            <p:spPr>
              <a:xfrm rot="5400000">
                <a:off x="4072320" y="50331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65" name="Google Shape;1212;p26"/>
            <p:cNvGrpSpPr/>
            <p:nvPr/>
          </p:nvGrpSpPr>
          <p:grpSpPr>
            <a:xfrm>
              <a:off x="4423320" y="5038200"/>
              <a:ext cx="228600" cy="228600"/>
              <a:chOff x="4423320" y="5038200"/>
              <a:chExt cx="228600" cy="228600"/>
            </a:xfrm>
          </p:grpSpPr>
          <p:sp>
            <p:nvSpPr>
              <p:cNvPr id="866" name="Google Shape;1213;p26"/>
              <p:cNvSpPr/>
              <p:nvPr/>
            </p:nvSpPr>
            <p:spPr>
              <a:xfrm rot="5400000">
                <a:off x="4423320" y="5038200"/>
                <a:ext cx="228600" cy="228600"/>
              </a:xfrm>
              <a:custGeom>
                <a:avLst/>
                <a:gdLst>
                  <a:gd name="textAreaLeft" fmla="*/ 0 w 228600"/>
                  <a:gd name="textAreaRight" fmla="*/ 228960 w 228600"/>
                  <a:gd name="textAreaTop" fmla="*/ 0 h 228600"/>
                  <a:gd name="textAreaBottom" fmla="*/ 228960 h 22860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67" name="Google Shape;1214;p26"/>
              <p:cNvSpPr/>
              <p:nvPr/>
            </p:nvSpPr>
            <p:spPr>
              <a:xfrm rot="5400000">
                <a:off x="4469040" y="5090040"/>
                <a:ext cx="136440" cy="124560"/>
              </a:xfrm>
              <a:custGeom>
                <a:avLst/>
                <a:gdLst>
                  <a:gd name="textAreaLeft" fmla="*/ 0 w 136440"/>
                  <a:gd name="textAreaRight" fmla="*/ 136800 w 136440"/>
                  <a:gd name="textAreaTop" fmla="*/ 0 h 124560"/>
                  <a:gd name="textAreaBottom" fmla="*/ 124920 h 12456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62280" bIns="62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6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869" name="Google Shape;1229;p27"/>
          <p:cNvGrpSpPr/>
          <p:nvPr/>
        </p:nvGrpSpPr>
        <p:grpSpPr>
          <a:xfrm>
            <a:off x="6102720" y="-1724760"/>
            <a:ext cx="4395240" cy="4161240"/>
            <a:chOff x="6102720" y="-1724760"/>
            <a:chExt cx="4395240" cy="4161240"/>
          </a:xfrm>
        </p:grpSpPr>
        <p:pic>
          <p:nvPicPr>
            <p:cNvPr id="870" name="Google Shape;1230;p27"/>
            <p:cNvPicPr/>
            <p:nvPr/>
          </p:nvPicPr>
          <p:blipFill>
            <a:blip r:embed="rId3"/>
            <a:srcRect l="16959" t="24713" r="7122" b="26173"/>
            <a:stretch/>
          </p:blipFill>
          <p:spPr>
            <a:xfrm>
              <a:off x="7437600" y="-672840"/>
              <a:ext cx="2441520" cy="1863360"/>
            </a:xfrm>
            <a:prstGeom prst="rect">
              <a:avLst/>
            </a:prstGeom>
            <a:ln w="0">
              <a:noFill/>
            </a:ln>
          </p:spPr>
        </p:pic>
        <p:grpSp>
          <p:nvGrpSpPr>
            <p:cNvPr id="871" name="Google Shape;1231;p27"/>
            <p:cNvGrpSpPr/>
            <p:nvPr/>
          </p:nvGrpSpPr>
          <p:grpSpPr>
            <a:xfrm>
              <a:off x="6576120" y="-1724760"/>
              <a:ext cx="3921840" cy="4161240"/>
              <a:chOff x="6576120" y="-1724760"/>
              <a:chExt cx="3921840" cy="4161240"/>
            </a:xfrm>
          </p:grpSpPr>
          <p:sp>
            <p:nvSpPr>
              <p:cNvPr id="872" name="Google Shape;1232;p27"/>
              <p:cNvSpPr/>
              <p:nvPr/>
            </p:nvSpPr>
            <p:spPr>
              <a:xfrm rot="8100000" flipV="1">
                <a:off x="7268040" y="-1267920"/>
                <a:ext cx="2538000" cy="3008520"/>
              </a:xfrm>
              <a:custGeom>
                <a:avLst/>
                <a:gdLst>
                  <a:gd name="textAreaLeft" fmla="*/ 0 w 2538000"/>
                  <a:gd name="textAreaRight" fmla="*/ 2538360 w 2538000"/>
                  <a:gd name="textAreaTop" fmla="*/ -360 h 3008520"/>
                  <a:gd name="textAreaBottom" fmla="*/ 3008520 h 30085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3" name="Google Shape;1233;p27"/>
              <p:cNvSpPr/>
              <p:nvPr/>
            </p:nvSpPr>
            <p:spPr>
              <a:xfrm rot="8100000" flipV="1">
                <a:off x="7034760" y="-934200"/>
                <a:ext cx="1852560" cy="1936800"/>
              </a:xfrm>
              <a:custGeom>
                <a:avLst/>
                <a:gdLst>
                  <a:gd name="textAreaLeft" fmla="*/ 0 w 1852560"/>
                  <a:gd name="textAreaRight" fmla="*/ 1852920 w 1852560"/>
                  <a:gd name="textAreaTop" fmla="*/ 360 h 1936800"/>
                  <a:gd name="textAreaBottom" fmla="*/ 1937520 h 19368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4" name="Google Shape;1234;p27"/>
              <p:cNvSpPr/>
              <p:nvPr/>
            </p:nvSpPr>
            <p:spPr>
              <a:xfrm rot="8100000" flipV="1">
                <a:off x="7483680" y="-1037520"/>
                <a:ext cx="1997640" cy="3242880"/>
              </a:xfrm>
              <a:custGeom>
                <a:avLst/>
                <a:gdLst>
                  <a:gd name="textAreaLeft" fmla="*/ 0 w 1997640"/>
                  <a:gd name="textAreaRight" fmla="*/ 1998000 w 1997640"/>
                  <a:gd name="textAreaTop" fmla="*/ 360 h 3242880"/>
                  <a:gd name="textAreaBottom" fmla="*/ 3243600 h 32428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75" name="Google Shape;1235;p27"/>
            <p:cNvGrpSpPr/>
            <p:nvPr/>
          </p:nvGrpSpPr>
          <p:grpSpPr>
            <a:xfrm>
              <a:off x="6102720" y="-125280"/>
              <a:ext cx="803160" cy="493560"/>
              <a:chOff x="6102720" y="-125280"/>
              <a:chExt cx="803160" cy="493560"/>
            </a:xfrm>
          </p:grpSpPr>
          <p:sp>
            <p:nvSpPr>
              <p:cNvPr id="876" name="Google Shape;1236;p27"/>
              <p:cNvSpPr/>
              <p:nvPr/>
            </p:nvSpPr>
            <p:spPr>
              <a:xfrm>
                <a:off x="6102720" y="-76320"/>
                <a:ext cx="283680" cy="245520"/>
              </a:xfrm>
              <a:custGeom>
                <a:avLst/>
                <a:gdLst>
                  <a:gd name="textAreaLeft" fmla="*/ 0 w 283680"/>
                  <a:gd name="textAreaRight" fmla="*/ 284040 w 283680"/>
                  <a:gd name="textAreaTop" fmla="*/ 0 h 245520"/>
                  <a:gd name="textAreaBottom" fmla="*/ 245880 h 245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77" name="Google Shape;1237;p27"/>
              <p:cNvSpPr/>
              <p:nvPr/>
            </p:nvSpPr>
            <p:spPr>
              <a:xfrm>
                <a:off x="6335640" y="-125280"/>
                <a:ext cx="570240" cy="493560"/>
              </a:xfrm>
              <a:custGeom>
                <a:avLst/>
                <a:gdLst>
                  <a:gd name="textAreaLeft" fmla="*/ 0 w 570240"/>
                  <a:gd name="textAreaRight" fmla="*/ 570600 w 570240"/>
                  <a:gd name="textAreaTop" fmla="*/ 0 h 493560"/>
                  <a:gd name="textAreaBottom" fmla="*/ 493920 h 4935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878" name="Google Shape;1238;p27"/>
          <p:cNvGrpSpPr/>
          <p:nvPr/>
        </p:nvGrpSpPr>
        <p:grpSpPr>
          <a:xfrm>
            <a:off x="-1089000" y="4200480"/>
            <a:ext cx="5368320" cy="1863360"/>
            <a:chOff x="-1089000" y="4200480"/>
            <a:chExt cx="5368320" cy="1863360"/>
          </a:xfrm>
        </p:grpSpPr>
        <p:grpSp>
          <p:nvGrpSpPr>
            <p:cNvPr id="879" name="Google Shape;1239;p27"/>
            <p:cNvGrpSpPr/>
            <p:nvPr/>
          </p:nvGrpSpPr>
          <p:grpSpPr>
            <a:xfrm>
              <a:off x="-185040" y="4598280"/>
              <a:ext cx="904320" cy="725760"/>
              <a:chOff x="-185040" y="4598280"/>
              <a:chExt cx="904320" cy="725760"/>
            </a:xfrm>
          </p:grpSpPr>
          <p:sp>
            <p:nvSpPr>
              <p:cNvPr id="880" name="Google Shape;1240;p27"/>
              <p:cNvSpPr/>
              <p:nvPr/>
            </p:nvSpPr>
            <p:spPr>
              <a:xfrm>
                <a:off x="46440" y="474156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1" name="Google Shape;1241;p27"/>
              <p:cNvSpPr/>
              <p:nvPr/>
            </p:nvSpPr>
            <p:spPr>
              <a:xfrm>
                <a:off x="34200" y="459828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2" name="Google Shape;1242;p27"/>
              <p:cNvSpPr/>
              <p:nvPr/>
            </p:nvSpPr>
            <p:spPr>
              <a:xfrm>
                <a:off x="-185040" y="47415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883" name="Google Shape;1243;p27"/>
            <p:cNvPicPr/>
            <p:nvPr/>
          </p:nvPicPr>
          <p:blipFill>
            <a:blip r:embed="rId3"/>
            <a:srcRect l="16959" t="24713" r="7122" b="26173"/>
            <a:stretch/>
          </p:blipFill>
          <p:spPr>
            <a:xfrm>
              <a:off x="1837800" y="4200480"/>
              <a:ext cx="2441520" cy="1863360"/>
            </a:xfrm>
            <a:prstGeom prst="rect">
              <a:avLst/>
            </a:prstGeom>
            <a:ln w="0">
              <a:noFill/>
            </a:ln>
          </p:spPr>
        </p:pic>
        <p:grpSp>
          <p:nvGrpSpPr>
            <p:cNvPr id="884" name="Google Shape;1244;p27"/>
            <p:cNvGrpSpPr/>
            <p:nvPr/>
          </p:nvGrpSpPr>
          <p:grpSpPr>
            <a:xfrm>
              <a:off x="241560" y="4799880"/>
              <a:ext cx="596880" cy="322920"/>
              <a:chOff x="241560" y="4799880"/>
              <a:chExt cx="596880" cy="322920"/>
            </a:xfrm>
          </p:grpSpPr>
          <p:grpSp>
            <p:nvGrpSpPr>
              <p:cNvPr id="885" name="Google Shape;1245;p27"/>
              <p:cNvGrpSpPr/>
              <p:nvPr/>
            </p:nvGrpSpPr>
            <p:grpSpPr>
              <a:xfrm>
                <a:off x="415080" y="4973760"/>
                <a:ext cx="423360" cy="149040"/>
                <a:chOff x="415080" y="4973760"/>
                <a:chExt cx="423360" cy="149040"/>
              </a:xfrm>
            </p:grpSpPr>
            <p:sp>
              <p:nvSpPr>
                <p:cNvPr id="886" name="Google Shape;1246;p27"/>
                <p:cNvSpPr/>
                <p:nvPr/>
              </p:nvSpPr>
              <p:spPr>
                <a:xfrm rot="18900000">
                  <a:off x="436680" y="499536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7" name="Google Shape;1247;p27"/>
                <p:cNvSpPr/>
                <p:nvPr/>
              </p:nvSpPr>
              <p:spPr>
                <a:xfrm rot="18900000">
                  <a:off x="482400" y="499536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8" name="Google Shape;1248;p27"/>
                <p:cNvSpPr/>
                <p:nvPr/>
              </p:nvSpPr>
              <p:spPr>
                <a:xfrm rot="18900000">
                  <a:off x="528120" y="499536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89" name="Google Shape;1249;p27"/>
                <p:cNvSpPr/>
                <p:nvPr/>
              </p:nvSpPr>
              <p:spPr>
                <a:xfrm rot="18900000">
                  <a:off x="573840" y="4995360"/>
                  <a:ext cx="105480" cy="105120"/>
                </a:xfrm>
                <a:custGeom>
                  <a:avLst/>
                  <a:gdLst>
                    <a:gd name="textAreaLeft" fmla="*/ 0 w 105480"/>
                    <a:gd name="textAreaRight" fmla="*/ 105840 w 105480"/>
                    <a:gd name="textAreaTop" fmla="*/ 0 h 105120"/>
                    <a:gd name="textAreaBottom" fmla="*/ 105480 h 105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560" bIns="52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0" name="Google Shape;1250;p27"/>
                <p:cNvSpPr/>
                <p:nvPr/>
              </p:nvSpPr>
              <p:spPr>
                <a:xfrm rot="18900000">
                  <a:off x="619560" y="499536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1" name="Google Shape;1251;p27"/>
                <p:cNvSpPr/>
                <p:nvPr/>
              </p:nvSpPr>
              <p:spPr>
                <a:xfrm rot="18900000">
                  <a:off x="665280" y="4995720"/>
                  <a:ext cx="105120" cy="105120"/>
                </a:xfrm>
                <a:custGeom>
                  <a:avLst/>
                  <a:gdLst>
                    <a:gd name="textAreaLeft" fmla="*/ 0 w 105120"/>
                    <a:gd name="textAreaRight" fmla="*/ 105480 w 105120"/>
                    <a:gd name="textAreaTop" fmla="*/ 0 h 105120"/>
                    <a:gd name="textAreaBottom" fmla="*/ 105480 h 105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560" bIns="52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2" name="Google Shape;1252;p27"/>
                <p:cNvSpPr/>
                <p:nvPr/>
              </p:nvSpPr>
              <p:spPr>
                <a:xfrm rot="18900000">
                  <a:off x="711000" y="499536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93" name="Google Shape;1253;p27"/>
              <p:cNvGrpSpPr/>
              <p:nvPr/>
            </p:nvGrpSpPr>
            <p:grpSpPr>
              <a:xfrm>
                <a:off x="241560" y="4799880"/>
                <a:ext cx="423000" cy="149400"/>
                <a:chOff x="241560" y="4799880"/>
                <a:chExt cx="423000" cy="149400"/>
              </a:xfrm>
            </p:grpSpPr>
            <p:sp>
              <p:nvSpPr>
                <p:cNvPr id="894" name="Google Shape;1254;p27"/>
                <p:cNvSpPr/>
                <p:nvPr/>
              </p:nvSpPr>
              <p:spPr>
                <a:xfrm rot="18900000">
                  <a:off x="263160" y="482148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5" name="Google Shape;1255;p27"/>
                <p:cNvSpPr/>
                <p:nvPr/>
              </p:nvSpPr>
              <p:spPr>
                <a:xfrm rot="18900000">
                  <a:off x="308520" y="482148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6" name="Google Shape;1256;p27"/>
                <p:cNvSpPr/>
                <p:nvPr/>
              </p:nvSpPr>
              <p:spPr>
                <a:xfrm rot="18900000">
                  <a:off x="354600" y="482148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7" name="Google Shape;1257;p27"/>
                <p:cNvSpPr/>
                <p:nvPr/>
              </p:nvSpPr>
              <p:spPr>
                <a:xfrm rot="18900000">
                  <a:off x="399960" y="4821840"/>
                  <a:ext cx="105480" cy="105120"/>
                </a:xfrm>
                <a:custGeom>
                  <a:avLst/>
                  <a:gdLst>
                    <a:gd name="textAreaLeft" fmla="*/ 0 w 105480"/>
                    <a:gd name="textAreaRight" fmla="*/ 105840 w 105480"/>
                    <a:gd name="textAreaTop" fmla="*/ 0 h 105120"/>
                    <a:gd name="textAreaBottom" fmla="*/ 105480 h 105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560" bIns="52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8" name="Google Shape;1258;p27"/>
                <p:cNvSpPr/>
                <p:nvPr/>
              </p:nvSpPr>
              <p:spPr>
                <a:xfrm rot="18900000">
                  <a:off x="446040" y="482184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99" name="Google Shape;1259;p27"/>
                <p:cNvSpPr/>
                <p:nvPr/>
              </p:nvSpPr>
              <p:spPr>
                <a:xfrm rot="18900000">
                  <a:off x="491760" y="4821840"/>
                  <a:ext cx="105120" cy="105120"/>
                </a:xfrm>
                <a:custGeom>
                  <a:avLst/>
                  <a:gdLst>
                    <a:gd name="textAreaLeft" fmla="*/ 0 w 105120"/>
                    <a:gd name="textAreaRight" fmla="*/ 105480 w 105120"/>
                    <a:gd name="textAreaTop" fmla="*/ 0 h 105120"/>
                    <a:gd name="textAreaBottom" fmla="*/ 105480 h 105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560" bIns="52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00" name="Google Shape;1260;p27"/>
                <p:cNvSpPr/>
                <p:nvPr/>
              </p:nvSpPr>
              <p:spPr>
                <a:xfrm rot="18900000">
                  <a:off x="537120" y="4821840"/>
                  <a:ext cx="105480" cy="105480"/>
                </a:xfrm>
                <a:custGeom>
                  <a:avLst/>
                  <a:gdLst>
                    <a:gd name="textAreaLeft" fmla="*/ 0 w 105480"/>
                    <a:gd name="textAreaRight" fmla="*/ 105840 w 105480"/>
                    <a:gd name="textAreaTop" fmla="*/ 0 h 105480"/>
                    <a:gd name="textAreaBottom" fmla="*/ 105840 h 105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901" name="Google Shape;1261;p27"/>
            <p:cNvGrpSpPr/>
            <p:nvPr/>
          </p:nvGrpSpPr>
          <p:grpSpPr>
            <a:xfrm>
              <a:off x="-1089000" y="4894200"/>
              <a:ext cx="4558680" cy="133920"/>
              <a:chOff x="-1089000" y="4894200"/>
              <a:chExt cx="4558680" cy="133920"/>
            </a:xfrm>
          </p:grpSpPr>
          <p:sp>
            <p:nvSpPr>
              <p:cNvPr id="902" name="Google Shape;1262;p27"/>
              <p:cNvSpPr/>
              <p:nvPr/>
            </p:nvSpPr>
            <p:spPr>
              <a:xfrm>
                <a:off x="3335760" y="489420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903" name="Google Shape;1263;p27"/>
              <p:cNvCxnSpPr/>
              <p:nvPr/>
            </p:nvCxnSpPr>
            <p:spPr>
              <a:xfrm>
                <a:off x="-1089000" y="4961160"/>
                <a:ext cx="4462920" cy="360"/>
              </a:xfrm>
              <a:prstGeom prst="straightConnector1">
                <a:avLst/>
              </a:prstGeom>
              <a:ln w="9525">
                <a:solidFill>
                  <a:srgbClr val="0C0A9E"/>
                </a:solidFill>
                <a:round/>
              </a:ln>
            </p:spPr>
          </p:cxnSp>
          <p:sp>
            <p:nvSpPr>
              <p:cNvPr id="904" name="Google Shape;1264;p27"/>
              <p:cNvSpPr/>
              <p:nvPr/>
            </p:nvSpPr>
            <p:spPr>
              <a:xfrm>
                <a:off x="3366000" y="492444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05" name="PlaceHolder 1"/>
          <p:cNvSpPr>
            <a:spLocks noGrp="1"/>
          </p:cNvSpPr>
          <p:nvPr>
            <p:ph type="title"/>
          </p:nvPr>
        </p:nvSpPr>
        <p:spPr>
          <a:xfrm>
            <a:off x="2358360" y="664920"/>
            <a:ext cx="4696560" cy="768600"/>
          </a:xfrm>
          <a:prstGeom prst="rect">
            <a:avLst/>
          </a:prstGeom>
          <a:noFill/>
          <a:ln w="0">
            <a:noFill/>
          </a:ln>
        </p:spPr>
        <p:txBody>
          <a:bodyPr lIns="91440" tIns="91440" rIns="91440" bIns="91440" anchor="b">
            <a:noAutofit/>
          </a:bodyPr>
          <a:lstStyle/>
          <a:p>
            <a:pPr indent="0">
              <a:lnSpc>
                <a:spcPct val="100000"/>
              </a:lnSpc>
              <a:buNone/>
            </a:pPr>
            <a:r>
              <a:rPr lang="fr-FR" sz="4200" b="1" strike="noStrike" spc="-1">
                <a:solidFill>
                  <a:schemeClr val="dk2"/>
                </a:solidFill>
                <a:latin typeface="Poppins"/>
                <a:ea typeface="Poppins"/>
              </a:rPr>
              <a:t>xx%</a:t>
            </a:r>
            <a:endParaRPr lang="fr-FR" sz="4200" b="0" strike="noStrike" spc="-1">
              <a:solidFill>
                <a:schemeClr val="dk1"/>
              </a:solidFill>
              <a:latin typeface="Arial"/>
            </a:endParaRPr>
          </a:p>
        </p:txBody>
      </p:sp>
      <p:sp>
        <p:nvSpPr>
          <p:cNvPr id="906" name="PlaceHolder 2"/>
          <p:cNvSpPr>
            <a:spLocks noGrp="1"/>
          </p:cNvSpPr>
          <p:nvPr>
            <p:ph type="title"/>
          </p:nvPr>
        </p:nvSpPr>
        <p:spPr>
          <a:xfrm>
            <a:off x="2358360" y="2027160"/>
            <a:ext cx="4696560" cy="768600"/>
          </a:xfrm>
          <a:prstGeom prst="rect">
            <a:avLst/>
          </a:prstGeom>
          <a:noFill/>
          <a:ln w="0">
            <a:noFill/>
          </a:ln>
        </p:spPr>
        <p:txBody>
          <a:bodyPr lIns="91440" tIns="91440" rIns="91440" bIns="91440" anchor="b">
            <a:noAutofit/>
          </a:bodyPr>
          <a:lstStyle/>
          <a:p>
            <a:pPr indent="0">
              <a:lnSpc>
                <a:spcPct val="100000"/>
              </a:lnSpc>
              <a:buNone/>
            </a:pPr>
            <a:r>
              <a:rPr lang="fr-FR" sz="4200" b="1" strike="noStrike" spc="-1">
                <a:solidFill>
                  <a:schemeClr val="dk2"/>
                </a:solidFill>
                <a:latin typeface="Poppins"/>
                <a:ea typeface="Poppins"/>
              </a:rPr>
              <a:t>xx%</a:t>
            </a:r>
            <a:endParaRPr lang="fr-FR" sz="4200" b="0" strike="noStrike" spc="-1">
              <a:solidFill>
                <a:schemeClr val="dk1"/>
              </a:solidFill>
              <a:latin typeface="Arial"/>
            </a:endParaRPr>
          </a:p>
        </p:txBody>
      </p:sp>
      <p:sp>
        <p:nvSpPr>
          <p:cNvPr id="907" name="PlaceHolder 3"/>
          <p:cNvSpPr>
            <a:spLocks noGrp="1"/>
          </p:cNvSpPr>
          <p:nvPr>
            <p:ph type="title"/>
          </p:nvPr>
        </p:nvSpPr>
        <p:spPr>
          <a:xfrm>
            <a:off x="2358360" y="3390480"/>
            <a:ext cx="4696560" cy="768600"/>
          </a:xfrm>
          <a:prstGeom prst="rect">
            <a:avLst/>
          </a:prstGeom>
          <a:noFill/>
          <a:ln w="0">
            <a:noFill/>
          </a:ln>
        </p:spPr>
        <p:txBody>
          <a:bodyPr lIns="91440" tIns="91440" rIns="91440" bIns="91440" anchor="b">
            <a:noAutofit/>
          </a:bodyPr>
          <a:lstStyle/>
          <a:p>
            <a:pPr indent="0">
              <a:lnSpc>
                <a:spcPct val="100000"/>
              </a:lnSpc>
              <a:buNone/>
            </a:pPr>
            <a:r>
              <a:rPr lang="fr-FR" sz="4200" b="1" strike="noStrike" spc="-1">
                <a:solidFill>
                  <a:schemeClr val="dk2"/>
                </a:solidFill>
                <a:latin typeface="Poppins"/>
                <a:ea typeface="Poppins"/>
              </a:rPr>
              <a:t>xx%</a:t>
            </a:r>
            <a:endParaRPr lang="fr-FR" sz="4200" b="0" strike="noStrike" spc="-1">
              <a:solidFill>
                <a:schemeClr val="dk1"/>
              </a:solidFill>
              <a:latin typeface="Arial"/>
            </a:endParaRPr>
          </a:p>
        </p:txBody>
      </p:sp>
      <p:sp>
        <p:nvSpPr>
          <p:cNvPr id="908" name="Google Shape;1272;p28"/>
          <p:cNvSpPr/>
          <p:nvPr/>
        </p:nvSpPr>
        <p:spPr>
          <a:xfrm>
            <a:off x="6751080" y="2645640"/>
            <a:ext cx="2924640" cy="2945160"/>
          </a:xfrm>
          <a:prstGeom prst="ellipse">
            <a:avLst/>
          </a:pr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09" name="Google Shape;1273;p28"/>
          <p:cNvGrpSpPr/>
          <p:nvPr/>
        </p:nvGrpSpPr>
        <p:grpSpPr>
          <a:xfrm>
            <a:off x="8360280" y="-226080"/>
            <a:ext cx="438840" cy="438840"/>
            <a:chOff x="8360280" y="-226080"/>
            <a:chExt cx="438840" cy="438840"/>
          </a:xfrm>
        </p:grpSpPr>
        <p:sp>
          <p:nvSpPr>
            <p:cNvPr id="910" name="Google Shape;1274;p28"/>
            <p:cNvSpPr/>
            <p:nvPr/>
          </p:nvSpPr>
          <p:spPr>
            <a:xfrm rot="5400000">
              <a:off x="8360280" y="-2260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40000">
                  <a:srgbClr val="FF9900">
                    <a:alpha val="41000"/>
                  </a:srgbClr>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1" name="Google Shape;1275;p28"/>
            <p:cNvSpPr/>
            <p:nvPr/>
          </p:nvSpPr>
          <p:spPr>
            <a:xfrm rot="5400000">
              <a:off x="8448120" y="-1263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40000">
                  <a:srgbClr val="FF9900">
                    <a:alpha val="41000"/>
                  </a:srgbClr>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12" name="Google Shape;1276;p28"/>
          <p:cNvGrpSpPr/>
          <p:nvPr/>
        </p:nvGrpSpPr>
        <p:grpSpPr>
          <a:xfrm>
            <a:off x="-903240" y="4838040"/>
            <a:ext cx="4558680" cy="133920"/>
            <a:chOff x="-903240" y="4838040"/>
            <a:chExt cx="4558680" cy="133920"/>
          </a:xfrm>
        </p:grpSpPr>
        <p:sp>
          <p:nvSpPr>
            <p:cNvPr id="913" name="Google Shape;1277;p28"/>
            <p:cNvSpPr/>
            <p:nvPr/>
          </p:nvSpPr>
          <p:spPr>
            <a:xfrm>
              <a:off x="3521520" y="48380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914" name="Google Shape;1278;p28"/>
            <p:cNvCxnSpPr/>
            <p:nvPr/>
          </p:nvCxnSpPr>
          <p:spPr>
            <a:xfrm>
              <a:off x="-903240" y="4905000"/>
              <a:ext cx="4462920" cy="360"/>
            </a:xfrm>
            <a:prstGeom prst="straightConnector1">
              <a:avLst/>
            </a:prstGeom>
            <a:ln w="9525">
              <a:solidFill>
                <a:srgbClr val="0C0A9E"/>
              </a:solidFill>
              <a:round/>
            </a:ln>
          </p:spPr>
        </p:cxnSp>
        <p:sp>
          <p:nvSpPr>
            <p:cNvPr id="915" name="Google Shape;1279;p28"/>
            <p:cNvSpPr/>
            <p:nvPr/>
          </p:nvSpPr>
          <p:spPr>
            <a:xfrm>
              <a:off x="3551760" y="48682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713160" y="1766520"/>
            <a:ext cx="6575760" cy="1035720"/>
          </a:xfrm>
          <a:prstGeom prst="rect">
            <a:avLst/>
          </a:prstGeom>
          <a:noFill/>
          <a:ln w="0">
            <a:noFill/>
          </a:ln>
        </p:spPr>
        <p:txBody>
          <a:bodyPr lIns="91440" tIns="91440" rIns="91440" bIns="91440" anchor="b">
            <a:noAutofit/>
          </a:bodyPr>
          <a:lstStyle/>
          <a:p>
            <a:pPr indent="0">
              <a:lnSpc>
                <a:spcPct val="100000"/>
              </a:lnSpc>
              <a:buNone/>
            </a:pPr>
            <a:r>
              <a:rPr lang="fr-FR" sz="6000" b="1" strike="noStrike" spc="-1">
                <a:solidFill>
                  <a:schemeClr val="dk2"/>
                </a:solidFill>
                <a:latin typeface="Poppins"/>
                <a:ea typeface="Poppins"/>
              </a:rPr>
              <a:t>xx%</a:t>
            </a:r>
            <a:endParaRPr lang="fr-FR" sz="6000" b="0" strike="noStrike" spc="-1">
              <a:solidFill>
                <a:schemeClr val="dk1"/>
              </a:solidFill>
              <a:latin typeface="Arial"/>
            </a:endParaRPr>
          </a:p>
        </p:txBody>
      </p:sp>
      <p:grpSp>
        <p:nvGrpSpPr>
          <p:cNvPr id="89" name="Google Shape;430;p11"/>
          <p:cNvGrpSpPr/>
          <p:nvPr/>
        </p:nvGrpSpPr>
        <p:grpSpPr>
          <a:xfrm>
            <a:off x="-889920" y="4083480"/>
            <a:ext cx="4476600" cy="2336040"/>
            <a:chOff x="-889920" y="4083480"/>
            <a:chExt cx="4476600" cy="2336040"/>
          </a:xfrm>
        </p:grpSpPr>
        <p:grpSp>
          <p:nvGrpSpPr>
            <p:cNvPr id="90" name="Google Shape;431;p11"/>
            <p:cNvGrpSpPr/>
            <p:nvPr/>
          </p:nvGrpSpPr>
          <p:grpSpPr>
            <a:xfrm>
              <a:off x="-889920" y="4083480"/>
              <a:ext cx="4476600" cy="2336040"/>
              <a:chOff x="-889920" y="4083480"/>
              <a:chExt cx="4476600" cy="2336040"/>
            </a:xfrm>
          </p:grpSpPr>
          <p:sp>
            <p:nvSpPr>
              <p:cNvPr id="91" name="Google Shape;432;p11"/>
              <p:cNvSpPr/>
              <p:nvPr/>
            </p:nvSpPr>
            <p:spPr>
              <a:xfrm rot="18000000">
                <a:off x="-664920" y="4472640"/>
                <a:ext cx="1798200" cy="1557360"/>
              </a:xfrm>
              <a:custGeom>
                <a:avLst/>
                <a:gdLst>
                  <a:gd name="textAreaLeft" fmla="*/ 0 w 1798200"/>
                  <a:gd name="textAreaRight" fmla="*/ 1798560 w 1798200"/>
                  <a:gd name="textAreaTop" fmla="*/ 0 h 1557360"/>
                  <a:gd name="textAreaBottom" fmla="*/ 1557720 h 15573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EB9109"/>
                  </a:gs>
                  <a:gs pos="78000">
                    <a:srgbClr val="F5F8FF"/>
                  </a:gs>
                  <a:gs pos="100000">
                    <a:srgbClr val="F5F8FF"/>
                  </a:gs>
                </a:gsLst>
                <a:lin ang="180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 name="Google Shape;433;p11"/>
              <p:cNvSpPr/>
              <p:nvPr/>
            </p:nvSpPr>
            <p:spPr>
              <a:xfrm rot="16200000">
                <a:off x="902160" y="3257280"/>
                <a:ext cx="1793160" cy="3575880"/>
              </a:xfrm>
              <a:custGeom>
                <a:avLst/>
                <a:gdLst>
                  <a:gd name="textAreaLeft" fmla="*/ 0 w 1793160"/>
                  <a:gd name="textAreaRight" fmla="*/ 1793520 w 1793160"/>
                  <a:gd name="textAreaTop" fmla="*/ 0 h 3575880"/>
                  <a:gd name="textAreaBottom" fmla="*/ 3576240 h 357588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EB9109"/>
                  </a:gs>
                  <a:gs pos="40000">
                    <a:srgbClr val="FF9900">
                      <a:alpha val="41000"/>
                    </a:srgbClr>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3" name="Google Shape;434;p11"/>
              <p:cNvGrpSpPr/>
              <p:nvPr/>
            </p:nvGrpSpPr>
            <p:grpSpPr>
              <a:xfrm>
                <a:off x="74160" y="4717080"/>
                <a:ext cx="496440" cy="496800"/>
                <a:chOff x="74160" y="4717080"/>
                <a:chExt cx="496440" cy="496800"/>
              </a:xfrm>
            </p:grpSpPr>
            <p:sp>
              <p:nvSpPr>
                <p:cNvPr id="94" name="Google Shape;435;p11"/>
                <p:cNvSpPr/>
                <p:nvPr/>
              </p:nvSpPr>
              <p:spPr>
                <a:xfrm>
                  <a:off x="74160" y="471708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5" name="Google Shape;436;p11"/>
                <p:cNvSpPr/>
                <p:nvPr/>
              </p:nvSpPr>
              <p:spPr>
                <a:xfrm>
                  <a:off x="127800" y="477072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6" name="Google Shape;437;p11"/>
                <p:cNvSpPr/>
                <p:nvPr/>
              </p:nvSpPr>
              <p:spPr>
                <a:xfrm>
                  <a:off x="181440" y="482436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438;p11"/>
                <p:cNvSpPr/>
                <p:nvPr/>
              </p:nvSpPr>
              <p:spPr>
                <a:xfrm>
                  <a:off x="234720" y="4878000"/>
                  <a:ext cx="174960" cy="174600"/>
                </a:xfrm>
                <a:custGeom>
                  <a:avLst/>
                  <a:gdLst>
                    <a:gd name="textAreaLeft" fmla="*/ 0 w 174960"/>
                    <a:gd name="textAreaRight" fmla="*/ 175320 w 174960"/>
                    <a:gd name="textAreaTop" fmla="*/ 0 h 174600"/>
                    <a:gd name="textAreaBottom" fmla="*/ 174960 h 1746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439;p11"/>
                <p:cNvSpPr/>
                <p:nvPr/>
              </p:nvSpPr>
              <p:spPr>
                <a:xfrm>
                  <a:off x="288720" y="493164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440;p11"/>
                <p:cNvSpPr/>
                <p:nvPr/>
              </p:nvSpPr>
              <p:spPr>
                <a:xfrm>
                  <a:off x="342720" y="4985640"/>
                  <a:ext cx="174600" cy="174600"/>
                </a:xfrm>
                <a:custGeom>
                  <a:avLst/>
                  <a:gdLst>
                    <a:gd name="textAreaLeft" fmla="*/ 0 w 174600"/>
                    <a:gd name="textAreaRight" fmla="*/ 174960 w 174600"/>
                    <a:gd name="textAreaTop" fmla="*/ 0 h 174600"/>
                    <a:gd name="textAreaBottom" fmla="*/ 174960 h 1746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 name="Google Shape;441;p11"/>
                <p:cNvSpPr/>
                <p:nvPr/>
              </p:nvSpPr>
              <p:spPr>
                <a:xfrm>
                  <a:off x="395640" y="503892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1" name="Google Shape;442;p11"/>
              <p:cNvGrpSpPr/>
              <p:nvPr/>
            </p:nvGrpSpPr>
            <p:grpSpPr>
              <a:xfrm>
                <a:off x="475560" y="4717080"/>
                <a:ext cx="496440" cy="496800"/>
                <a:chOff x="475560" y="4717080"/>
                <a:chExt cx="496440" cy="496800"/>
              </a:xfrm>
            </p:grpSpPr>
            <p:sp>
              <p:nvSpPr>
                <p:cNvPr id="102" name="Google Shape;443;p11"/>
                <p:cNvSpPr/>
                <p:nvPr/>
              </p:nvSpPr>
              <p:spPr>
                <a:xfrm>
                  <a:off x="475560" y="471708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444;p11"/>
                <p:cNvSpPr/>
                <p:nvPr/>
              </p:nvSpPr>
              <p:spPr>
                <a:xfrm>
                  <a:off x="529200" y="477072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4" name="Google Shape;445;p11"/>
                <p:cNvSpPr/>
                <p:nvPr/>
              </p:nvSpPr>
              <p:spPr>
                <a:xfrm>
                  <a:off x="582840" y="482436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5" name="Google Shape;446;p11"/>
                <p:cNvSpPr/>
                <p:nvPr/>
              </p:nvSpPr>
              <p:spPr>
                <a:xfrm>
                  <a:off x="636120" y="4878000"/>
                  <a:ext cx="174960" cy="174600"/>
                </a:xfrm>
                <a:custGeom>
                  <a:avLst/>
                  <a:gdLst>
                    <a:gd name="textAreaLeft" fmla="*/ 0 w 174960"/>
                    <a:gd name="textAreaRight" fmla="*/ 175320 w 174960"/>
                    <a:gd name="textAreaTop" fmla="*/ 0 h 174600"/>
                    <a:gd name="textAreaBottom" fmla="*/ 174960 h 1746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447;p11"/>
                <p:cNvSpPr/>
                <p:nvPr/>
              </p:nvSpPr>
              <p:spPr>
                <a:xfrm>
                  <a:off x="690120" y="493164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 name="Google Shape;448;p11"/>
                <p:cNvSpPr/>
                <p:nvPr/>
              </p:nvSpPr>
              <p:spPr>
                <a:xfrm>
                  <a:off x="744120" y="4985640"/>
                  <a:ext cx="174600" cy="174600"/>
                </a:xfrm>
                <a:custGeom>
                  <a:avLst/>
                  <a:gdLst>
                    <a:gd name="textAreaLeft" fmla="*/ 0 w 174600"/>
                    <a:gd name="textAreaRight" fmla="*/ 174960 w 174600"/>
                    <a:gd name="textAreaTop" fmla="*/ 0 h 174600"/>
                    <a:gd name="textAreaBottom" fmla="*/ 174960 h 1746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 name="Google Shape;449;p11"/>
                <p:cNvSpPr/>
                <p:nvPr/>
              </p:nvSpPr>
              <p:spPr>
                <a:xfrm>
                  <a:off x="797040" y="5038920"/>
                  <a:ext cx="174960" cy="174960"/>
                </a:xfrm>
                <a:custGeom>
                  <a:avLst/>
                  <a:gdLst>
                    <a:gd name="textAreaLeft" fmla="*/ 0 w 174960"/>
                    <a:gd name="textAreaRight" fmla="*/ 175320 w 174960"/>
                    <a:gd name="textAreaTop" fmla="*/ 0 h 174960"/>
                    <a:gd name="textAreaBottom" fmla="*/ 175320 h 1749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7480" bIns="87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09" name="Google Shape;450;p11"/>
            <p:cNvGrpSpPr/>
            <p:nvPr/>
          </p:nvGrpSpPr>
          <p:grpSpPr>
            <a:xfrm>
              <a:off x="1017720" y="5010480"/>
              <a:ext cx="438840" cy="438840"/>
              <a:chOff x="1017720" y="5010480"/>
              <a:chExt cx="438840" cy="438840"/>
            </a:xfrm>
          </p:grpSpPr>
          <p:sp>
            <p:nvSpPr>
              <p:cNvPr id="110" name="Google Shape;451;p11"/>
              <p:cNvSpPr/>
              <p:nvPr/>
            </p:nvSpPr>
            <p:spPr>
              <a:xfrm rot="5400000">
                <a:off x="1017720" y="50104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 name="Google Shape;452;p11"/>
              <p:cNvSpPr/>
              <p:nvPr/>
            </p:nvSpPr>
            <p:spPr>
              <a:xfrm rot="5400000">
                <a:off x="1105560" y="511020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12" name="Google Shape;453;p11"/>
          <p:cNvGrpSpPr/>
          <p:nvPr/>
        </p:nvGrpSpPr>
        <p:grpSpPr>
          <a:xfrm>
            <a:off x="-2613240" y="-2768760"/>
            <a:ext cx="8164080" cy="6229800"/>
            <a:chOff x="-2613240" y="-2768760"/>
            <a:chExt cx="8164080" cy="6229800"/>
          </a:xfrm>
        </p:grpSpPr>
        <p:grpSp>
          <p:nvGrpSpPr>
            <p:cNvPr id="113" name="Google Shape;454;p11"/>
            <p:cNvGrpSpPr/>
            <p:nvPr/>
          </p:nvGrpSpPr>
          <p:grpSpPr>
            <a:xfrm>
              <a:off x="-191160" y="19800"/>
              <a:ext cx="1538280" cy="970920"/>
              <a:chOff x="-191160" y="19800"/>
              <a:chExt cx="1538280" cy="970920"/>
            </a:xfrm>
          </p:grpSpPr>
          <p:grpSp>
            <p:nvGrpSpPr>
              <p:cNvPr id="114" name="Google Shape;455;p11"/>
              <p:cNvGrpSpPr/>
              <p:nvPr/>
            </p:nvGrpSpPr>
            <p:grpSpPr>
              <a:xfrm>
                <a:off x="-191160" y="125280"/>
                <a:ext cx="903960" cy="865440"/>
                <a:chOff x="-191160" y="125280"/>
                <a:chExt cx="903960" cy="865440"/>
              </a:xfrm>
            </p:grpSpPr>
            <p:grpSp>
              <p:nvGrpSpPr>
                <p:cNvPr id="115" name="Google Shape;456;p11"/>
                <p:cNvGrpSpPr/>
                <p:nvPr/>
              </p:nvGrpSpPr>
              <p:grpSpPr>
                <a:xfrm>
                  <a:off x="-132840" y="199800"/>
                  <a:ext cx="717120" cy="716760"/>
                  <a:chOff x="-132840" y="199800"/>
                  <a:chExt cx="717120" cy="716760"/>
                </a:xfrm>
              </p:grpSpPr>
              <p:sp>
                <p:nvSpPr>
                  <p:cNvPr id="116" name="Google Shape;457;p11"/>
                  <p:cNvSpPr/>
                  <p:nvPr/>
                </p:nvSpPr>
                <p:spPr>
                  <a:xfrm>
                    <a:off x="-132840" y="503280"/>
                    <a:ext cx="413280" cy="413280"/>
                  </a:xfrm>
                  <a:custGeom>
                    <a:avLst/>
                    <a:gdLst>
                      <a:gd name="textAreaLeft" fmla="*/ 0 w 413280"/>
                      <a:gd name="textAreaRight" fmla="*/ 413640 w 413280"/>
                      <a:gd name="textAreaTop" fmla="*/ 0 h 413280"/>
                      <a:gd name="textAreaBottom" fmla="*/ 413640 h 4132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 name="Google Shape;458;p11"/>
                  <p:cNvSpPr/>
                  <p:nvPr/>
                </p:nvSpPr>
                <p:spPr>
                  <a:xfrm>
                    <a:off x="-56880" y="427320"/>
                    <a:ext cx="413280" cy="413280"/>
                  </a:xfrm>
                  <a:custGeom>
                    <a:avLst/>
                    <a:gdLst>
                      <a:gd name="textAreaLeft" fmla="*/ 0 w 413280"/>
                      <a:gd name="textAreaRight" fmla="*/ 413640 w 413280"/>
                      <a:gd name="textAreaTop" fmla="*/ 0 h 413280"/>
                      <a:gd name="textAreaBottom" fmla="*/ 413640 h 4132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8" name="Google Shape;459;p11"/>
                  <p:cNvSpPr/>
                  <p:nvPr/>
                </p:nvSpPr>
                <p:spPr>
                  <a:xfrm>
                    <a:off x="19080" y="351360"/>
                    <a:ext cx="413280" cy="413280"/>
                  </a:xfrm>
                  <a:custGeom>
                    <a:avLst/>
                    <a:gdLst>
                      <a:gd name="textAreaLeft" fmla="*/ 0 w 413280"/>
                      <a:gd name="textAreaRight" fmla="*/ 413640 w 413280"/>
                      <a:gd name="textAreaTop" fmla="*/ 0 h 413280"/>
                      <a:gd name="textAreaBottom" fmla="*/ 413640 h 4132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 name="Google Shape;460;p11"/>
                  <p:cNvSpPr/>
                  <p:nvPr/>
                </p:nvSpPr>
                <p:spPr>
                  <a:xfrm>
                    <a:off x="94680" y="275400"/>
                    <a:ext cx="413280" cy="413280"/>
                  </a:xfrm>
                  <a:custGeom>
                    <a:avLst/>
                    <a:gdLst>
                      <a:gd name="textAreaLeft" fmla="*/ 0 w 413280"/>
                      <a:gd name="textAreaRight" fmla="*/ 413640 w 413280"/>
                      <a:gd name="textAreaTop" fmla="*/ 0 h 413280"/>
                      <a:gd name="textAreaBottom" fmla="*/ 413640 h 4132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 name="Google Shape;461;p11"/>
                  <p:cNvSpPr/>
                  <p:nvPr/>
                </p:nvSpPr>
                <p:spPr>
                  <a:xfrm>
                    <a:off x="171000" y="199800"/>
                    <a:ext cx="413280" cy="413280"/>
                  </a:xfrm>
                  <a:custGeom>
                    <a:avLst/>
                    <a:gdLst>
                      <a:gd name="textAreaLeft" fmla="*/ 0 w 413280"/>
                      <a:gd name="textAreaRight" fmla="*/ 413640 w 413280"/>
                      <a:gd name="textAreaTop" fmla="*/ 0 h 413280"/>
                      <a:gd name="textAreaBottom" fmla="*/ 413640 h 4132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1" name="Google Shape;462;p11"/>
                <p:cNvSpPr/>
                <p:nvPr/>
              </p:nvSpPr>
              <p:spPr>
                <a:xfrm>
                  <a:off x="-191160" y="125280"/>
                  <a:ext cx="903960" cy="865440"/>
                </a:xfrm>
                <a:custGeom>
                  <a:avLst/>
                  <a:gdLst>
                    <a:gd name="textAreaLeft" fmla="*/ 0 w 903960"/>
                    <a:gd name="textAreaRight" fmla="*/ 904320 w 903960"/>
                    <a:gd name="textAreaTop" fmla="*/ 0 h 865440"/>
                    <a:gd name="textAreaBottom" fmla="*/ 865800 h 86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2" name="Google Shape;463;p11"/>
              <p:cNvGrpSpPr/>
              <p:nvPr/>
            </p:nvGrpSpPr>
            <p:grpSpPr>
              <a:xfrm>
                <a:off x="584640" y="19800"/>
                <a:ext cx="473040" cy="452880"/>
                <a:chOff x="584640" y="19800"/>
                <a:chExt cx="473040" cy="452880"/>
              </a:xfrm>
            </p:grpSpPr>
            <p:grpSp>
              <p:nvGrpSpPr>
                <p:cNvPr id="123" name="Google Shape;464;p11"/>
                <p:cNvGrpSpPr/>
                <p:nvPr/>
              </p:nvGrpSpPr>
              <p:grpSpPr>
                <a:xfrm>
                  <a:off x="614880" y="58680"/>
                  <a:ext cx="375480" cy="375120"/>
                  <a:chOff x="614880" y="58680"/>
                  <a:chExt cx="375480" cy="375120"/>
                </a:xfrm>
              </p:grpSpPr>
              <p:sp>
                <p:nvSpPr>
                  <p:cNvPr id="124" name="Google Shape;465;p11"/>
                  <p:cNvSpPr/>
                  <p:nvPr/>
                </p:nvSpPr>
                <p:spPr>
                  <a:xfrm>
                    <a:off x="614880" y="21744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 name="Google Shape;466;p11"/>
                  <p:cNvSpPr/>
                  <p:nvPr/>
                </p:nvSpPr>
                <p:spPr>
                  <a:xfrm>
                    <a:off x="654840" y="17784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 name="Google Shape;467;p11"/>
                  <p:cNvSpPr/>
                  <p:nvPr/>
                </p:nvSpPr>
                <p:spPr>
                  <a:xfrm>
                    <a:off x="694440" y="13788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 name="Google Shape;468;p11"/>
                  <p:cNvSpPr/>
                  <p:nvPr/>
                </p:nvSpPr>
                <p:spPr>
                  <a:xfrm>
                    <a:off x="734400" y="9828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469;p11"/>
                  <p:cNvSpPr/>
                  <p:nvPr/>
                </p:nvSpPr>
                <p:spPr>
                  <a:xfrm>
                    <a:off x="774000" y="5868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9" name="Google Shape;470;p11"/>
                <p:cNvSpPr/>
                <p:nvPr/>
              </p:nvSpPr>
              <p:spPr>
                <a:xfrm>
                  <a:off x="584640" y="19800"/>
                  <a:ext cx="473040" cy="452880"/>
                </a:xfrm>
                <a:custGeom>
                  <a:avLst/>
                  <a:gdLst>
                    <a:gd name="textAreaLeft" fmla="*/ 0 w 473040"/>
                    <a:gd name="textAreaRight" fmla="*/ 473400 w 473040"/>
                    <a:gd name="textAreaTop" fmla="*/ 0 h 452880"/>
                    <a:gd name="textAreaBottom" fmla="*/ 45324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0" name="Google Shape;471;p11"/>
              <p:cNvGrpSpPr/>
              <p:nvPr/>
            </p:nvGrpSpPr>
            <p:grpSpPr>
              <a:xfrm>
                <a:off x="530280" y="405720"/>
                <a:ext cx="473040" cy="452880"/>
                <a:chOff x="530280" y="405720"/>
                <a:chExt cx="473040" cy="452880"/>
              </a:xfrm>
            </p:grpSpPr>
            <p:grpSp>
              <p:nvGrpSpPr>
                <p:cNvPr id="131" name="Google Shape;472;p11"/>
                <p:cNvGrpSpPr/>
                <p:nvPr/>
              </p:nvGrpSpPr>
              <p:grpSpPr>
                <a:xfrm>
                  <a:off x="560880" y="444600"/>
                  <a:ext cx="375480" cy="375480"/>
                  <a:chOff x="560880" y="444600"/>
                  <a:chExt cx="375480" cy="375480"/>
                </a:xfrm>
              </p:grpSpPr>
              <p:sp>
                <p:nvSpPr>
                  <p:cNvPr id="132" name="Google Shape;473;p11"/>
                  <p:cNvSpPr/>
                  <p:nvPr/>
                </p:nvSpPr>
                <p:spPr>
                  <a:xfrm>
                    <a:off x="560880" y="60372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3" name="Google Shape;474;p11"/>
                  <p:cNvSpPr/>
                  <p:nvPr/>
                </p:nvSpPr>
                <p:spPr>
                  <a:xfrm>
                    <a:off x="600480" y="56376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 name="Google Shape;475;p11"/>
                  <p:cNvSpPr/>
                  <p:nvPr/>
                </p:nvSpPr>
                <p:spPr>
                  <a:xfrm>
                    <a:off x="640440" y="52380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 name="Google Shape;476;p11"/>
                  <p:cNvSpPr/>
                  <p:nvPr/>
                </p:nvSpPr>
                <p:spPr>
                  <a:xfrm>
                    <a:off x="680040" y="48420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 name="Google Shape;477;p11"/>
                  <p:cNvSpPr/>
                  <p:nvPr/>
                </p:nvSpPr>
                <p:spPr>
                  <a:xfrm>
                    <a:off x="720000" y="44460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7" name="Google Shape;478;p11"/>
                <p:cNvSpPr/>
                <p:nvPr/>
              </p:nvSpPr>
              <p:spPr>
                <a:xfrm>
                  <a:off x="530280" y="405720"/>
                  <a:ext cx="473040" cy="452880"/>
                </a:xfrm>
                <a:custGeom>
                  <a:avLst/>
                  <a:gdLst>
                    <a:gd name="textAreaLeft" fmla="*/ 0 w 473040"/>
                    <a:gd name="textAreaRight" fmla="*/ 473400 w 473040"/>
                    <a:gd name="textAreaTop" fmla="*/ 0 h 452880"/>
                    <a:gd name="textAreaBottom" fmla="*/ 45324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8" name="Google Shape;479;p11"/>
              <p:cNvGrpSpPr/>
              <p:nvPr/>
            </p:nvGrpSpPr>
            <p:grpSpPr>
              <a:xfrm>
                <a:off x="874080" y="236520"/>
                <a:ext cx="473040" cy="452880"/>
                <a:chOff x="874080" y="236520"/>
                <a:chExt cx="473040" cy="452880"/>
              </a:xfrm>
            </p:grpSpPr>
            <p:grpSp>
              <p:nvGrpSpPr>
                <p:cNvPr id="139" name="Google Shape;480;p11"/>
                <p:cNvGrpSpPr/>
                <p:nvPr/>
              </p:nvGrpSpPr>
              <p:grpSpPr>
                <a:xfrm>
                  <a:off x="904320" y="275400"/>
                  <a:ext cx="375480" cy="375480"/>
                  <a:chOff x="904320" y="275400"/>
                  <a:chExt cx="375480" cy="375480"/>
                </a:xfrm>
              </p:grpSpPr>
              <p:sp>
                <p:nvSpPr>
                  <p:cNvPr id="140" name="Google Shape;481;p11"/>
                  <p:cNvSpPr/>
                  <p:nvPr/>
                </p:nvSpPr>
                <p:spPr>
                  <a:xfrm>
                    <a:off x="904320" y="43452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 name="Google Shape;482;p11"/>
                  <p:cNvSpPr/>
                  <p:nvPr/>
                </p:nvSpPr>
                <p:spPr>
                  <a:xfrm>
                    <a:off x="944280" y="39492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2" name="Google Shape;483;p11"/>
                  <p:cNvSpPr/>
                  <p:nvPr/>
                </p:nvSpPr>
                <p:spPr>
                  <a:xfrm>
                    <a:off x="983880" y="35496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3" name="Google Shape;484;p11"/>
                  <p:cNvSpPr/>
                  <p:nvPr/>
                </p:nvSpPr>
                <p:spPr>
                  <a:xfrm>
                    <a:off x="1023840" y="31500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 name="Google Shape;485;p11"/>
                  <p:cNvSpPr/>
                  <p:nvPr/>
                </p:nvSpPr>
                <p:spPr>
                  <a:xfrm>
                    <a:off x="1063440" y="275400"/>
                    <a:ext cx="216360" cy="216360"/>
                  </a:xfrm>
                  <a:custGeom>
                    <a:avLst/>
                    <a:gdLst>
                      <a:gd name="textAreaLeft" fmla="*/ 0 w 216360"/>
                      <a:gd name="textAreaRight" fmla="*/ 216720 w 216360"/>
                      <a:gd name="textAreaTop" fmla="*/ 0 h 216360"/>
                      <a:gd name="textAreaBottom" fmla="*/ 21672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5" name="Google Shape;486;p11"/>
                <p:cNvSpPr/>
                <p:nvPr/>
              </p:nvSpPr>
              <p:spPr>
                <a:xfrm>
                  <a:off x="874080" y="236520"/>
                  <a:ext cx="473040" cy="452880"/>
                </a:xfrm>
                <a:custGeom>
                  <a:avLst/>
                  <a:gdLst>
                    <a:gd name="textAreaLeft" fmla="*/ 0 w 473040"/>
                    <a:gd name="textAreaRight" fmla="*/ 473400 w 473040"/>
                    <a:gd name="textAreaTop" fmla="*/ 0 h 452880"/>
                    <a:gd name="textAreaBottom" fmla="*/ 45324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46" name="Google Shape;487;p11"/>
            <p:cNvGrpSpPr/>
            <p:nvPr/>
          </p:nvGrpSpPr>
          <p:grpSpPr>
            <a:xfrm>
              <a:off x="-2613240" y="-2768760"/>
              <a:ext cx="5849640" cy="6144120"/>
              <a:chOff x="-2613240" y="-2768760"/>
              <a:chExt cx="5849640" cy="6144120"/>
            </a:xfrm>
          </p:grpSpPr>
          <p:sp>
            <p:nvSpPr>
              <p:cNvPr id="147" name="Google Shape;488;p11"/>
              <p:cNvSpPr/>
              <p:nvPr/>
            </p:nvSpPr>
            <p:spPr>
              <a:xfrm rot="10521000">
                <a:off x="-748080" y="-878400"/>
                <a:ext cx="2780280" cy="2407680"/>
              </a:xfrm>
              <a:custGeom>
                <a:avLst/>
                <a:gdLst>
                  <a:gd name="textAreaLeft" fmla="*/ 0 w 2780280"/>
                  <a:gd name="textAreaRight" fmla="*/ 2780640 w 2780280"/>
                  <a:gd name="textAreaTop" fmla="*/ 0 h 2407680"/>
                  <a:gd name="textAreaBottom" fmla="*/ 2408040 h 2407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0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48" name="Google Shape;489;p11"/>
              <p:cNvPicPr/>
              <p:nvPr/>
            </p:nvPicPr>
            <p:blipFill>
              <a:blip r:embed="rId3"/>
              <a:srcRect t="17653" b="17662"/>
              <a:stretch/>
            </p:blipFill>
            <p:spPr>
              <a:xfrm rot="14121000">
                <a:off x="-2133000" y="-1562400"/>
                <a:ext cx="4889520" cy="3731760"/>
              </a:xfrm>
              <a:prstGeom prst="rect">
                <a:avLst/>
              </a:prstGeom>
              <a:ln w="0">
                <a:noFill/>
              </a:ln>
            </p:spPr>
          </p:pic>
        </p:grpSp>
        <p:grpSp>
          <p:nvGrpSpPr>
            <p:cNvPr id="149" name="Google Shape;490;p11"/>
            <p:cNvGrpSpPr/>
            <p:nvPr/>
          </p:nvGrpSpPr>
          <p:grpSpPr>
            <a:xfrm>
              <a:off x="-640080" y="-2729880"/>
              <a:ext cx="6190920" cy="6190920"/>
              <a:chOff x="-640080" y="-2729880"/>
              <a:chExt cx="6190920" cy="6190920"/>
            </a:xfrm>
          </p:grpSpPr>
          <p:sp>
            <p:nvSpPr>
              <p:cNvPr id="150" name="Google Shape;491;p11"/>
              <p:cNvSpPr/>
              <p:nvPr/>
            </p:nvSpPr>
            <p:spPr>
              <a:xfrm rot="13500000">
                <a:off x="452160" y="-2008800"/>
                <a:ext cx="4006080" cy="4749120"/>
              </a:xfrm>
              <a:custGeom>
                <a:avLst/>
                <a:gdLst>
                  <a:gd name="textAreaLeft" fmla="*/ 0 w 4006080"/>
                  <a:gd name="textAreaRight" fmla="*/ 400644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 name="Google Shape;492;p11"/>
              <p:cNvSpPr/>
              <p:nvPr/>
            </p:nvSpPr>
            <p:spPr>
              <a:xfrm rot="13500000">
                <a:off x="83520" y="-84492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973" name="Google Shape;1339;p30"/>
          <p:cNvGrpSpPr/>
          <p:nvPr/>
        </p:nvGrpSpPr>
        <p:grpSpPr>
          <a:xfrm>
            <a:off x="-623160" y="3925800"/>
            <a:ext cx="2833200" cy="1517760"/>
            <a:chOff x="-623160" y="3925800"/>
            <a:chExt cx="2833200" cy="1517760"/>
          </a:xfrm>
        </p:grpSpPr>
        <p:grpSp>
          <p:nvGrpSpPr>
            <p:cNvPr id="974" name="Google Shape;1340;p30"/>
            <p:cNvGrpSpPr/>
            <p:nvPr/>
          </p:nvGrpSpPr>
          <p:grpSpPr>
            <a:xfrm>
              <a:off x="-573120" y="3925800"/>
              <a:ext cx="906480" cy="1517760"/>
              <a:chOff x="-573120" y="3925800"/>
              <a:chExt cx="906480" cy="1517760"/>
            </a:xfrm>
          </p:grpSpPr>
          <p:sp>
            <p:nvSpPr>
              <p:cNvPr id="975" name="Google Shape;1341;p30"/>
              <p:cNvSpPr/>
              <p:nvPr/>
            </p:nvSpPr>
            <p:spPr>
              <a:xfrm rot="5400000">
                <a:off x="-295200" y="3938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6" name="Google Shape;1342;p30"/>
              <p:cNvSpPr/>
              <p:nvPr/>
            </p:nvSpPr>
            <p:spPr>
              <a:xfrm rot="5400000">
                <a:off x="-115200" y="4511160"/>
                <a:ext cx="339840" cy="325440"/>
              </a:xfrm>
              <a:custGeom>
                <a:avLst/>
                <a:gdLst>
                  <a:gd name="textAreaLeft" fmla="*/ 0 w 339840"/>
                  <a:gd name="textAreaRight" fmla="*/ 340200 w 339840"/>
                  <a:gd name="textAreaTop" fmla="*/ 0 h 325440"/>
                  <a:gd name="textAreaBottom" fmla="*/ 325800 h 32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7" name="Google Shape;1343;p30"/>
              <p:cNvSpPr/>
              <p:nvPr/>
            </p:nvSpPr>
            <p:spPr>
              <a:xfrm rot="5400000">
                <a:off x="-585360" y="439560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8" name="Google Shape;1344;p30"/>
              <p:cNvSpPr/>
              <p:nvPr/>
            </p:nvSpPr>
            <p:spPr>
              <a:xfrm rot="5400000">
                <a:off x="-235800" y="4874040"/>
                <a:ext cx="581760" cy="556920"/>
              </a:xfrm>
              <a:custGeom>
                <a:avLst/>
                <a:gdLst>
                  <a:gd name="textAreaLeft" fmla="*/ 0 w 581760"/>
                  <a:gd name="textAreaRight" fmla="*/ 58212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79" name="Google Shape;1345;p30"/>
            <p:cNvGrpSpPr/>
            <p:nvPr/>
          </p:nvGrpSpPr>
          <p:grpSpPr>
            <a:xfrm>
              <a:off x="-622800" y="4022640"/>
              <a:ext cx="2832840" cy="1420560"/>
              <a:chOff x="-622800" y="4022640"/>
              <a:chExt cx="2832840" cy="1420560"/>
            </a:xfrm>
          </p:grpSpPr>
          <p:sp>
            <p:nvSpPr>
              <p:cNvPr id="980" name="Google Shape;1346;p30"/>
              <p:cNvSpPr/>
              <p:nvPr/>
            </p:nvSpPr>
            <p:spPr>
              <a:xfrm rot="5400000">
                <a:off x="83160" y="331632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81" name="Google Shape;1347;p30"/>
              <p:cNvGrpSpPr/>
              <p:nvPr/>
            </p:nvGrpSpPr>
            <p:grpSpPr>
              <a:xfrm>
                <a:off x="371880" y="4569840"/>
                <a:ext cx="161640" cy="161640"/>
                <a:chOff x="371880" y="4569840"/>
                <a:chExt cx="161640" cy="161640"/>
              </a:xfrm>
            </p:grpSpPr>
            <p:sp>
              <p:nvSpPr>
                <p:cNvPr id="982" name="Google Shape;1348;p30"/>
                <p:cNvSpPr/>
                <p:nvPr/>
              </p:nvSpPr>
              <p:spPr>
                <a:xfrm>
                  <a:off x="371880" y="456984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3" name="Google Shape;1349;p30"/>
                <p:cNvSpPr/>
                <p:nvPr/>
              </p:nvSpPr>
              <p:spPr>
                <a:xfrm>
                  <a:off x="404280" y="460656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84" name="Google Shape;1350;p30"/>
              <p:cNvGrpSpPr/>
              <p:nvPr/>
            </p:nvGrpSpPr>
            <p:grpSpPr>
              <a:xfrm>
                <a:off x="1754640" y="4988520"/>
                <a:ext cx="161640" cy="161640"/>
                <a:chOff x="1754640" y="4988520"/>
                <a:chExt cx="161640" cy="161640"/>
              </a:xfrm>
            </p:grpSpPr>
            <p:sp>
              <p:nvSpPr>
                <p:cNvPr id="985" name="Google Shape;1351;p30"/>
                <p:cNvSpPr/>
                <p:nvPr/>
              </p:nvSpPr>
              <p:spPr>
                <a:xfrm rot="10800000">
                  <a:off x="1754640" y="4988520"/>
                  <a:ext cx="161640" cy="161640"/>
                </a:xfrm>
                <a:custGeom>
                  <a:avLst/>
                  <a:gdLst>
                    <a:gd name="textAreaLeft" fmla="*/ 0 w 161640"/>
                    <a:gd name="textAreaRight" fmla="*/ 16200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6" name="Google Shape;1352;p30"/>
                <p:cNvSpPr/>
                <p:nvPr/>
              </p:nvSpPr>
              <p:spPr>
                <a:xfrm rot="10800000">
                  <a:off x="1787040" y="5024880"/>
                  <a:ext cx="96480" cy="88200"/>
                </a:xfrm>
                <a:custGeom>
                  <a:avLst/>
                  <a:gdLst>
                    <a:gd name="textAreaLeft" fmla="*/ 0 w 96480"/>
                    <a:gd name="textAreaRight" fmla="*/ 9684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987" name="Google Shape;1353;p30"/>
            <p:cNvSpPr/>
            <p:nvPr/>
          </p:nvSpPr>
          <p:spPr>
            <a:xfrm rot="16200000">
              <a:off x="289080" y="3772800"/>
              <a:ext cx="502560" cy="2327400"/>
            </a:xfrm>
            <a:custGeom>
              <a:avLst/>
              <a:gdLst>
                <a:gd name="textAreaLeft" fmla="*/ 0 w 502560"/>
                <a:gd name="textAreaRight" fmla="*/ 502920 w 502560"/>
                <a:gd name="textAreaTop" fmla="*/ 0 h 2327400"/>
                <a:gd name="textAreaBottom" fmla="*/ 2327760 h 2327400"/>
              </a:gdLst>
              <a:ahLst/>
              <a:cxnLst/>
              <a:rect l="textAreaLeft" t="textAreaTop" r="textAreaRight" b="textAreaBottom"/>
              <a:pathLst>
                <a:path w="12266" h="56755">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88" name="Google Shape;1354;p30"/>
          <p:cNvGrpSpPr/>
          <p:nvPr/>
        </p:nvGrpSpPr>
        <p:grpSpPr>
          <a:xfrm>
            <a:off x="6323760" y="-1678320"/>
            <a:ext cx="4188960" cy="3066120"/>
            <a:chOff x="6323760" y="-1678320"/>
            <a:chExt cx="4188960" cy="3066120"/>
          </a:xfrm>
        </p:grpSpPr>
        <p:sp>
          <p:nvSpPr>
            <p:cNvPr id="989" name="Google Shape;1355;p30"/>
            <p:cNvSpPr/>
            <p:nvPr/>
          </p:nvSpPr>
          <p:spPr>
            <a:xfrm rot="16200000">
              <a:off x="6960960" y="-807840"/>
              <a:ext cx="1558440" cy="2832840"/>
            </a:xfrm>
            <a:custGeom>
              <a:avLst/>
              <a:gdLst>
                <a:gd name="textAreaLeft" fmla="*/ 0 w 1558440"/>
                <a:gd name="textAreaRight" fmla="*/ 1558800 w 155844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990" name="Google Shape;1356;p30"/>
            <p:cNvPicPr/>
            <p:nvPr/>
          </p:nvPicPr>
          <p:blipFill>
            <a:blip r:embed="rId3"/>
            <a:srcRect l="16959" t="24713" r="7122" b="26173"/>
            <a:stretch/>
          </p:blipFill>
          <p:spPr>
            <a:xfrm>
              <a:off x="6739920" y="-1678320"/>
              <a:ext cx="3772800" cy="2879640"/>
            </a:xfrm>
            <a:prstGeom prst="rect">
              <a:avLst/>
            </a:prstGeom>
            <a:ln w="0">
              <a:noFill/>
            </a:ln>
          </p:spPr>
        </p:pic>
        <p:sp>
          <p:nvSpPr>
            <p:cNvPr id="991" name="Google Shape;1357;p30"/>
            <p:cNvSpPr/>
            <p:nvPr/>
          </p:nvSpPr>
          <p:spPr>
            <a:xfrm>
              <a:off x="8445240" y="-80640"/>
              <a:ext cx="903960" cy="865440"/>
            </a:xfrm>
            <a:custGeom>
              <a:avLst/>
              <a:gdLst>
                <a:gd name="textAreaLeft" fmla="*/ 0 w 903960"/>
                <a:gd name="textAreaRight" fmla="*/ 904320 w 903960"/>
                <a:gd name="textAreaTop" fmla="*/ 0 h 865440"/>
                <a:gd name="textAreaBottom" fmla="*/ 865800 h 86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92" name="Google Shape;1358;p30"/>
            <p:cNvGrpSpPr/>
            <p:nvPr/>
          </p:nvGrpSpPr>
          <p:grpSpPr>
            <a:xfrm>
              <a:off x="8658000" y="-59040"/>
              <a:ext cx="174960" cy="822960"/>
              <a:chOff x="8658000" y="-59040"/>
              <a:chExt cx="174960" cy="822960"/>
            </a:xfrm>
          </p:grpSpPr>
          <p:sp>
            <p:nvSpPr>
              <p:cNvPr id="993" name="Google Shape;1359;p30"/>
              <p:cNvSpPr/>
              <p:nvPr/>
            </p:nvSpPr>
            <p:spPr>
              <a:xfrm rot="18900000">
                <a:off x="8683560" y="615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4" name="Google Shape;1360;p30"/>
              <p:cNvSpPr/>
              <p:nvPr/>
            </p:nvSpPr>
            <p:spPr>
              <a:xfrm rot="18900000">
                <a:off x="8683560" y="5068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5" name="Google Shape;1361;p30"/>
              <p:cNvSpPr/>
              <p:nvPr/>
            </p:nvSpPr>
            <p:spPr>
              <a:xfrm rot="18900000">
                <a:off x="8683560" y="3988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6" name="Google Shape;1362;p30"/>
              <p:cNvSpPr/>
              <p:nvPr/>
            </p:nvSpPr>
            <p:spPr>
              <a:xfrm rot="18900000">
                <a:off x="8683200" y="2908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7" name="Google Shape;1363;p30"/>
              <p:cNvSpPr/>
              <p:nvPr/>
            </p:nvSpPr>
            <p:spPr>
              <a:xfrm rot="18900000">
                <a:off x="8683920" y="183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8" name="Google Shape;1364;p30"/>
              <p:cNvSpPr/>
              <p:nvPr/>
            </p:nvSpPr>
            <p:spPr>
              <a:xfrm rot="18900000">
                <a:off x="8683560" y="75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9" name="Google Shape;1365;p30"/>
              <p:cNvSpPr/>
              <p:nvPr/>
            </p:nvSpPr>
            <p:spPr>
              <a:xfrm rot="18900000">
                <a:off x="8683560" y="-334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0" name="Google Shape;1366;p30"/>
            <p:cNvGrpSpPr/>
            <p:nvPr/>
          </p:nvGrpSpPr>
          <p:grpSpPr>
            <a:xfrm>
              <a:off x="8907480" y="-59040"/>
              <a:ext cx="174600" cy="822960"/>
              <a:chOff x="8907480" y="-59040"/>
              <a:chExt cx="174600" cy="822960"/>
            </a:xfrm>
          </p:grpSpPr>
          <p:sp>
            <p:nvSpPr>
              <p:cNvPr id="1001" name="Google Shape;1367;p30"/>
              <p:cNvSpPr/>
              <p:nvPr/>
            </p:nvSpPr>
            <p:spPr>
              <a:xfrm rot="18900000">
                <a:off x="8933040" y="615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2" name="Google Shape;1368;p30"/>
              <p:cNvSpPr/>
              <p:nvPr/>
            </p:nvSpPr>
            <p:spPr>
              <a:xfrm rot="18900000">
                <a:off x="8933040" y="5068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3" name="Google Shape;1369;p30"/>
              <p:cNvSpPr/>
              <p:nvPr/>
            </p:nvSpPr>
            <p:spPr>
              <a:xfrm rot="18900000">
                <a:off x="8933040" y="3988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4" name="Google Shape;1370;p30"/>
              <p:cNvSpPr/>
              <p:nvPr/>
            </p:nvSpPr>
            <p:spPr>
              <a:xfrm rot="18900000">
                <a:off x="8932680" y="2908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5" name="Google Shape;1371;p30"/>
              <p:cNvSpPr/>
              <p:nvPr/>
            </p:nvSpPr>
            <p:spPr>
              <a:xfrm rot="18900000">
                <a:off x="8933040" y="183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6" name="Google Shape;1372;p30"/>
              <p:cNvSpPr/>
              <p:nvPr/>
            </p:nvSpPr>
            <p:spPr>
              <a:xfrm rot="18900000">
                <a:off x="8933040" y="752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7" name="Google Shape;1373;p30"/>
              <p:cNvSpPr/>
              <p:nvPr/>
            </p:nvSpPr>
            <p:spPr>
              <a:xfrm rot="18900000">
                <a:off x="8933040" y="-334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54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008" name="Google Shape;1374;p30"/>
          <p:cNvGrpSpPr/>
          <p:nvPr/>
        </p:nvGrpSpPr>
        <p:grpSpPr>
          <a:xfrm>
            <a:off x="8854560" y="2261160"/>
            <a:ext cx="620640" cy="620640"/>
            <a:chOff x="8854560" y="2261160"/>
            <a:chExt cx="620640" cy="620640"/>
          </a:xfrm>
        </p:grpSpPr>
        <p:sp>
          <p:nvSpPr>
            <p:cNvPr id="1009" name="Google Shape;1375;p30"/>
            <p:cNvSpPr/>
            <p:nvPr/>
          </p:nvSpPr>
          <p:spPr>
            <a:xfrm rot="2700000">
              <a:off x="8945280" y="23518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0" name="Google Shape;1376;p30"/>
            <p:cNvSpPr/>
            <p:nvPr/>
          </p:nvSpPr>
          <p:spPr>
            <a:xfrm rot="2700000">
              <a:off x="9033480" y="24519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012" name="PlaceHolder 2"/>
          <p:cNvSpPr>
            <a:spLocks noGrp="1"/>
          </p:cNvSpPr>
          <p:nvPr>
            <p:ph type="body"/>
          </p:nvPr>
        </p:nvSpPr>
        <p:spPr>
          <a:xfrm>
            <a:off x="720000" y="1139400"/>
            <a:ext cx="7703640" cy="411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1013" name="Google Shape;143;p4"/>
          <p:cNvGrpSpPr/>
          <p:nvPr/>
        </p:nvGrpSpPr>
        <p:grpSpPr>
          <a:xfrm>
            <a:off x="7365240" y="-1147680"/>
            <a:ext cx="3732840" cy="6536520"/>
            <a:chOff x="7365240" y="-1147680"/>
            <a:chExt cx="3732840" cy="6536520"/>
          </a:xfrm>
        </p:grpSpPr>
        <p:pic>
          <p:nvPicPr>
            <p:cNvPr id="1014" name="Google Shape;144;p4"/>
            <p:cNvPicPr/>
            <p:nvPr/>
          </p:nvPicPr>
          <p:blipFill>
            <a:blip r:embed="rId3"/>
            <a:srcRect l="16959" t="24713" r="7122" b="26173"/>
            <a:stretch/>
          </p:blipFill>
          <p:spPr>
            <a:xfrm>
              <a:off x="7365240" y="-1147680"/>
              <a:ext cx="3732840" cy="2848680"/>
            </a:xfrm>
            <a:prstGeom prst="rect">
              <a:avLst/>
            </a:prstGeom>
            <a:ln w="0">
              <a:noFill/>
            </a:ln>
          </p:spPr>
        </p:pic>
        <p:grpSp>
          <p:nvGrpSpPr>
            <p:cNvPr id="1015" name="Google Shape;145;p4"/>
            <p:cNvGrpSpPr/>
            <p:nvPr/>
          </p:nvGrpSpPr>
          <p:grpSpPr>
            <a:xfrm>
              <a:off x="7544880" y="540000"/>
              <a:ext cx="1518120" cy="3030120"/>
              <a:chOff x="7544880" y="540000"/>
              <a:chExt cx="1518120" cy="3030120"/>
            </a:xfrm>
          </p:grpSpPr>
          <p:sp>
            <p:nvSpPr>
              <p:cNvPr id="1016" name="Google Shape;146;p4"/>
              <p:cNvSpPr/>
              <p:nvPr/>
            </p:nvSpPr>
            <p:spPr>
              <a:xfrm rot="10800000">
                <a:off x="7642440" y="73728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7" name="Google Shape;147;p4"/>
              <p:cNvSpPr/>
              <p:nvPr/>
            </p:nvSpPr>
            <p:spPr>
              <a:xfrm rot="10800000">
                <a:off x="7544880" y="54000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018" name="Google Shape;148;p4"/>
            <p:cNvSpPr/>
            <p:nvPr/>
          </p:nvSpPr>
          <p:spPr>
            <a:xfrm rot="5400000">
              <a:off x="8250840" y="-87696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19" name="Google Shape;149;p4"/>
            <p:cNvGrpSpPr/>
            <p:nvPr/>
          </p:nvGrpSpPr>
          <p:grpSpPr>
            <a:xfrm>
              <a:off x="7893360" y="270000"/>
              <a:ext cx="3152880" cy="5118840"/>
              <a:chOff x="7893360" y="270000"/>
              <a:chExt cx="3152880" cy="5118840"/>
            </a:xfrm>
          </p:grpSpPr>
          <p:sp>
            <p:nvSpPr>
              <p:cNvPr id="1020" name="Google Shape;150;p4"/>
              <p:cNvSpPr/>
              <p:nvPr/>
            </p:nvSpPr>
            <p:spPr>
              <a:xfrm>
                <a:off x="7893360" y="27000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21" name="Google Shape;151;p4"/>
              <p:cNvGrpSpPr/>
              <p:nvPr/>
            </p:nvGrpSpPr>
            <p:grpSpPr>
              <a:xfrm>
                <a:off x="8345160" y="4736520"/>
                <a:ext cx="133560" cy="133560"/>
                <a:chOff x="8345160" y="4736520"/>
                <a:chExt cx="133560" cy="133560"/>
              </a:xfrm>
            </p:grpSpPr>
            <p:sp>
              <p:nvSpPr>
                <p:cNvPr id="1022" name="Google Shape;152;p4"/>
                <p:cNvSpPr/>
                <p:nvPr/>
              </p:nvSpPr>
              <p:spPr>
                <a:xfrm>
                  <a:off x="8345160" y="47365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3" name="Google Shape;153;p4"/>
                <p:cNvSpPr/>
                <p:nvPr/>
              </p:nvSpPr>
              <p:spPr>
                <a:xfrm>
                  <a:off x="8364240" y="475524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24" name="Google Shape;154;p4"/>
              <p:cNvGrpSpPr/>
              <p:nvPr/>
            </p:nvGrpSpPr>
            <p:grpSpPr>
              <a:xfrm>
                <a:off x="8940600" y="3794760"/>
                <a:ext cx="133560" cy="133560"/>
                <a:chOff x="8940600" y="3794760"/>
                <a:chExt cx="133560" cy="133560"/>
              </a:xfrm>
            </p:grpSpPr>
            <p:sp>
              <p:nvSpPr>
                <p:cNvPr id="1025" name="Google Shape;155;p4"/>
                <p:cNvSpPr/>
                <p:nvPr/>
              </p:nvSpPr>
              <p:spPr>
                <a:xfrm>
                  <a:off x="8940600" y="379476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6" name="Google Shape;156;p4"/>
                <p:cNvSpPr/>
                <p:nvPr/>
              </p:nvSpPr>
              <p:spPr>
                <a:xfrm>
                  <a:off x="8959680" y="381348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27" name="Google Shape;157;p4"/>
              <p:cNvGrpSpPr/>
              <p:nvPr/>
            </p:nvGrpSpPr>
            <p:grpSpPr>
              <a:xfrm>
                <a:off x="8806680" y="2424600"/>
                <a:ext cx="133560" cy="133560"/>
                <a:chOff x="8806680" y="2424600"/>
                <a:chExt cx="133560" cy="133560"/>
              </a:xfrm>
            </p:grpSpPr>
            <p:sp>
              <p:nvSpPr>
                <p:cNvPr id="1028" name="Google Shape;158;p4"/>
                <p:cNvSpPr/>
                <p:nvPr/>
              </p:nvSpPr>
              <p:spPr>
                <a:xfrm>
                  <a:off x="8806680" y="242460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9" name="Google Shape;159;p4"/>
                <p:cNvSpPr/>
                <p:nvPr/>
              </p:nvSpPr>
              <p:spPr>
                <a:xfrm>
                  <a:off x="8825400" y="244368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nvGrpSpPr>
          <p:cNvPr id="1030" name="Google Shape;160;p4"/>
          <p:cNvGrpSpPr/>
          <p:nvPr/>
        </p:nvGrpSpPr>
        <p:grpSpPr>
          <a:xfrm>
            <a:off x="-575640" y="3774240"/>
            <a:ext cx="1954800" cy="2072160"/>
            <a:chOff x="-575640" y="3774240"/>
            <a:chExt cx="1954800" cy="2072160"/>
          </a:xfrm>
        </p:grpSpPr>
        <p:sp>
          <p:nvSpPr>
            <p:cNvPr id="1031" name="Google Shape;161;p4"/>
            <p:cNvSpPr/>
            <p:nvPr/>
          </p:nvSpPr>
          <p:spPr>
            <a:xfrm rot="8271000">
              <a:off x="275400" y="3614760"/>
              <a:ext cx="396360" cy="2260080"/>
            </a:xfrm>
            <a:custGeom>
              <a:avLst/>
              <a:gdLst>
                <a:gd name="textAreaLeft" fmla="*/ 0 w 396360"/>
                <a:gd name="textAreaRight" fmla="*/ 396720 w 396360"/>
                <a:gd name="textAreaTop" fmla="*/ 0 h 2260080"/>
                <a:gd name="textAreaBottom" fmla="*/ 2260440 h 226008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2" name="Google Shape;162;p4"/>
            <p:cNvSpPr/>
            <p:nvPr/>
          </p:nvSpPr>
          <p:spPr>
            <a:xfrm rot="8271000">
              <a:off x="131040" y="3745440"/>
              <a:ext cx="396360" cy="2260080"/>
            </a:xfrm>
            <a:custGeom>
              <a:avLst/>
              <a:gdLst>
                <a:gd name="textAreaLeft" fmla="*/ 0 w 396360"/>
                <a:gd name="textAreaRight" fmla="*/ 396720 w 396360"/>
                <a:gd name="textAreaTop" fmla="*/ 0 h 2260080"/>
                <a:gd name="textAreaBottom" fmla="*/ 2260440 h 226008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33" name="Google Shape;163;p4"/>
          <p:cNvGrpSpPr/>
          <p:nvPr/>
        </p:nvGrpSpPr>
        <p:grpSpPr>
          <a:xfrm>
            <a:off x="-519840" y="-573120"/>
            <a:ext cx="1501560" cy="2806920"/>
            <a:chOff x="-519840" y="-573120"/>
            <a:chExt cx="1501560" cy="2806920"/>
          </a:xfrm>
        </p:grpSpPr>
        <p:grpSp>
          <p:nvGrpSpPr>
            <p:cNvPr id="1034" name="Google Shape;164;p4"/>
            <p:cNvGrpSpPr/>
            <p:nvPr/>
          </p:nvGrpSpPr>
          <p:grpSpPr>
            <a:xfrm>
              <a:off x="-343440" y="1508040"/>
              <a:ext cx="904320" cy="725760"/>
              <a:chOff x="-343440" y="1508040"/>
              <a:chExt cx="904320" cy="725760"/>
            </a:xfrm>
          </p:grpSpPr>
          <p:sp>
            <p:nvSpPr>
              <p:cNvPr id="1035" name="Google Shape;165;p4"/>
              <p:cNvSpPr/>
              <p:nvPr/>
            </p:nvSpPr>
            <p:spPr>
              <a:xfrm rot="10800000">
                <a:off x="-343440" y="150804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6" name="Google Shape;166;p4"/>
              <p:cNvSpPr/>
              <p:nvPr/>
            </p:nvSpPr>
            <p:spPr>
              <a:xfrm rot="10800000">
                <a:off x="-138960" y="18176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7" name="Google Shape;167;p4"/>
              <p:cNvSpPr/>
              <p:nvPr/>
            </p:nvSpPr>
            <p:spPr>
              <a:xfrm rot="10800000">
                <a:off x="80280" y="16743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038" name="Google Shape;168;p4"/>
            <p:cNvSpPr/>
            <p:nvPr/>
          </p:nvSpPr>
          <p:spPr>
            <a:xfrm>
              <a:off x="360" y="-57240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9" name="Google Shape;169;p4"/>
            <p:cNvSpPr/>
            <p:nvPr/>
          </p:nvSpPr>
          <p:spPr>
            <a:xfrm>
              <a:off x="-159120" y="-5731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40" name="Google Shape;170;p4"/>
            <p:cNvGrpSpPr/>
            <p:nvPr/>
          </p:nvGrpSpPr>
          <p:grpSpPr>
            <a:xfrm>
              <a:off x="-519840" y="-466920"/>
              <a:ext cx="699480" cy="1650960"/>
              <a:chOff x="-519840" y="-466920"/>
              <a:chExt cx="699480" cy="1650960"/>
            </a:xfrm>
          </p:grpSpPr>
          <p:sp>
            <p:nvSpPr>
              <p:cNvPr id="1041" name="Google Shape;171;p4"/>
              <p:cNvSpPr/>
              <p:nvPr/>
            </p:nvSpPr>
            <p:spPr>
              <a:xfrm rot="10800000">
                <a:off x="-302760" y="17064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42" name="Google Shape;172;p4"/>
              <p:cNvSpPr/>
              <p:nvPr/>
            </p:nvSpPr>
            <p:spPr>
              <a:xfrm rot="10800000">
                <a:off x="-426960" y="-46692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43" name="Google Shape;173;p4"/>
              <p:cNvSpPr/>
              <p:nvPr/>
            </p:nvSpPr>
            <p:spPr>
              <a:xfrm rot="10800000">
                <a:off x="-519480" y="-37368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grpSp>
        <p:nvGrpSpPr>
          <p:cNvPr id="1046" name="Google Shape;1378;p31"/>
          <p:cNvGrpSpPr/>
          <p:nvPr/>
        </p:nvGrpSpPr>
        <p:grpSpPr>
          <a:xfrm>
            <a:off x="8332920" y="720"/>
            <a:ext cx="2385720" cy="3292560"/>
            <a:chOff x="8332920" y="720"/>
            <a:chExt cx="2385720" cy="3292560"/>
          </a:xfrm>
        </p:grpSpPr>
        <p:pic>
          <p:nvPicPr>
            <p:cNvPr id="1047" name="Google Shape;1379;p31"/>
            <p:cNvPicPr/>
            <p:nvPr/>
          </p:nvPicPr>
          <p:blipFill>
            <a:blip r:embed="rId3"/>
            <a:srcRect l="16959" t="24713" r="7122" b="26173"/>
            <a:stretch/>
          </p:blipFill>
          <p:spPr>
            <a:xfrm rot="5400000">
              <a:off x="7962840" y="537120"/>
              <a:ext cx="3125880" cy="2385720"/>
            </a:xfrm>
            <a:prstGeom prst="rect">
              <a:avLst/>
            </a:prstGeom>
            <a:ln w="0">
              <a:noFill/>
            </a:ln>
          </p:spPr>
        </p:pic>
        <p:grpSp>
          <p:nvGrpSpPr>
            <p:cNvPr id="1048" name="Google Shape;1380;p31"/>
            <p:cNvGrpSpPr/>
            <p:nvPr/>
          </p:nvGrpSpPr>
          <p:grpSpPr>
            <a:xfrm>
              <a:off x="8529120" y="720"/>
              <a:ext cx="324360" cy="1787400"/>
              <a:chOff x="8529120" y="720"/>
              <a:chExt cx="324360" cy="1787400"/>
            </a:xfrm>
          </p:grpSpPr>
          <p:sp>
            <p:nvSpPr>
              <p:cNvPr id="1049" name="Google Shape;1381;p31"/>
              <p:cNvSpPr/>
              <p:nvPr/>
            </p:nvSpPr>
            <p:spPr>
              <a:xfrm>
                <a:off x="8606880" y="8532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50" name="Google Shape;1382;p31"/>
              <p:cNvGrpSpPr/>
              <p:nvPr/>
            </p:nvGrpSpPr>
            <p:grpSpPr>
              <a:xfrm>
                <a:off x="8529120" y="720"/>
                <a:ext cx="182160" cy="182520"/>
                <a:chOff x="8529120" y="720"/>
                <a:chExt cx="182160" cy="182520"/>
              </a:xfrm>
            </p:grpSpPr>
            <p:sp>
              <p:nvSpPr>
                <p:cNvPr id="1051" name="Google Shape;1383;p31"/>
                <p:cNvSpPr/>
                <p:nvPr/>
              </p:nvSpPr>
              <p:spPr>
                <a:xfrm rot="12600000">
                  <a:off x="8553240" y="252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40000">
                      <a:srgbClr val="FF9900">
                        <a:alpha val="41000"/>
                      </a:srgbClr>
                    </a:gs>
                    <a:gs pos="100000">
                      <a:srgbClr val="FFFFFF">
                        <a:alpha val="0"/>
                      </a:srgbClr>
                    </a:gs>
                  </a:gsLst>
                  <a:lin ang="2694000"/>
                </a:gradFill>
                <a:ln w="9525">
                  <a:solidFill>
                    <a:srgbClr val="F5F8FF"/>
                  </a:solidFill>
                  <a:round/>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52" name="Google Shape;1384;p31"/>
                <p:cNvSpPr/>
                <p:nvPr/>
              </p:nvSpPr>
              <p:spPr>
                <a:xfrm rot="12600000">
                  <a:off x="8580240" y="5544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nvGrpSpPr>
          <p:cNvPr id="1053" name="Google Shape;1385;p31"/>
          <p:cNvGrpSpPr/>
          <p:nvPr/>
        </p:nvGrpSpPr>
        <p:grpSpPr>
          <a:xfrm>
            <a:off x="-213480" y="171360"/>
            <a:ext cx="438840" cy="438840"/>
            <a:chOff x="-213480" y="171360"/>
            <a:chExt cx="438840" cy="438840"/>
          </a:xfrm>
        </p:grpSpPr>
        <p:sp>
          <p:nvSpPr>
            <p:cNvPr id="1054" name="Google Shape;1386;p31"/>
            <p:cNvSpPr/>
            <p:nvPr/>
          </p:nvSpPr>
          <p:spPr>
            <a:xfrm>
              <a:off x="-213480" y="17136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55" name="Google Shape;1387;p31"/>
            <p:cNvSpPr/>
            <p:nvPr/>
          </p:nvSpPr>
          <p:spPr>
            <a:xfrm>
              <a:off x="-125280" y="27108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56" name="Google Shape;1388;p31"/>
          <p:cNvGrpSpPr/>
          <p:nvPr/>
        </p:nvGrpSpPr>
        <p:grpSpPr>
          <a:xfrm>
            <a:off x="-1262520" y="3161160"/>
            <a:ext cx="4821840" cy="2934000"/>
            <a:chOff x="-1262520" y="3161160"/>
            <a:chExt cx="4821840" cy="2934000"/>
          </a:xfrm>
        </p:grpSpPr>
        <p:pic>
          <p:nvPicPr>
            <p:cNvPr id="1057" name="Google Shape;1389;p31"/>
            <p:cNvPicPr/>
            <p:nvPr/>
          </p:nvPicPr>
          <p:blipFill>
            <a:blip r:embed="rId3"/>
            <a:srcRect l="16959" t="24713" r="7122" b="26173"/>
            <a:stretch/>
          </p:blipFill>
          <p:spPr>
            <a:xfrm rot="5400000">
              <a:off x="-1609920" y="3508560"/>
              <a:ext cx="2934000" cy="2239200"/>
            </a:xfrm>
            <a:prstGeom prst="rect">
              <a:avLst/>
            </a:prstGeom>
            <a:ln w="0">
              <a:noFill/>
            </a:ln>
          </p:spPr>
        </p:pic>
        <p:sp>
          <p:nvSpPr>
            <p:cNvPr id="1058" name="Google Shape;1390;p31"/>
            <p:cNvSpPr/>
            <p:nvPr/>
          </p:nvSpPr>
          <p:spPr>
            <a:xfrm rot="16200000">
              <a:off x="-260280" y="3596760"/>
              <a:ext cx="502560" cy="2327400"/>
            </a:xfrm>
            <a:custGeom>
              <a:avLst/>
              <a:gdLst>
                <a:gd name="textAreaLeft" fmla="*/ 0 w 502560"/>
                <a:gd name="textAreaRight" fmla="*/ 502920 w 502560"/>
                <a:gd name="textAreaTop" fmla="*/ 0 h 2327400"/>
                <a:gd name="textAreaBottom" fmla="*/ 2327760 h 2327400"/>
              </a:gdLst>
              <a:ahLst/>
              <a:cxnLst/>
              <a:rect l="textAreaLeft" t="textAreaTop" r="textAreaRight" b="textAreaBottom"/>
              <a:pathLst>
                <a:path w="12266" h="56755">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059" name="Google Shape;1391;p31"/>
            <p:cNvGrpSpPr/>
            <p:nvPr/>
          </p:nvGrpSpPr>
          <p:grpSpPr>
            <a:xfrm>
              <a:off x="-16920" y="4609080"/>
              <a:ext cx="604080" cy="656640"/>
              <a:chOff x="-16920" y="4609080"/>
              <a:chExt cx="604080" cy="656640"/>
            </a:xfrm>
          </p:grpSpPr>
          <p:grpSp>
            <p:nvGrpSpPr>
              <p:cNvPr id="1060" name="Google Shape;1392;p31"/>
              <p:cNvGrpSpPr/>
              <p:nvPr/>
            </p:nvGrpSpPr>
            <p:grpSpPr>
              <a:xfrm>
                <a:off x="-16920" y="4609080"/>
                <a:ext cx="327960" cy="327960"/>
                <a:chOff x="-16920" y="4609080"/>
                <a:chExt cx="327960" cy="327960"/>
              </a:xfrm>
            </p:grpSpPr>
            <p:sp>
              <p:nvSpPr>
                <p:cNvPr id="1061" name="Google Shape;1393;p31"/>
                <p:cNvSpPr/>
                <p:nvPr/>
              </p:nvSpPr>
              <p:spPr>
                <a:xfrm rot="10800000">
                  <a:off x="195480" y="48214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2" name="Google Shape;1394;p31"/>
                <p:cNvSpPr/>
                <p:nvPr/>
              </p:nvSpPr>
              <p:spPr>
                <a:xfrm rot="10800000">
                  <a:off x="160200" y="47862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3" name="Google Shape;1395;p31"/>
                <p:cNvSpPr/>
                <p:nvPr/>
              </p:nvSpPr>
              <p:spPr>
                <a:xfrm rot="10800000">
                  <a:off x="124560" y="47505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4" name="Google Shape;1396;p31"/>
                <p:cNvSpPr/>
                <p:nvPr/>
              </p:nvSpPr>
              <p:spPr>
                <a:xfrm rot="10800000">
                  <a:off x="89280" y="471564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5" name="Google Shape;1397;p31"/>
                <p:cNvSpPr/>
                <p:nvPr/>
              </p:nvSpPr>
              <p:spPr>
                <a:xfrm rot="10800000">
                  <a:off x="54000" y="46796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6" name="Google Shape;1398;p31"/>
                <p:cNvSpPr/>
                <p:nvPr/>
              </p:nvSpPr>
              <p:spPr>
                <a:xfrm rot="10800000">
                  <a:off x="18360" y="464472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7" name="Google Shape;1399;p31"/>
                <p:cNvSpPr/>
                <p:nvPr/>
              </p:nvSpPr>
              <p:spPr>
                <a:xfrm rot="10800000">
                  <a:off x="-16920" y="46090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68" name="Google Shape;1400;p31"/>
              <p:cNvGrpSpPr/>
              <p:nvPr/>
            </p:nvGrpSpPr>
            <p:grpSpPr>
              <a:xfrm>
                <a:off x="258840" y="4609080"/>
                <a:ext cx="328320" cy="327960"/>
                <a:chOff x="258840" y="4609080"/>
                <a:chExt cx="328320" cy="327960"/>
              </a:xfrm>
            </p:grpSpPr>
            <p:sp>
              <p:nvSpPr>
                <p:cNvPr id="1069" name="Google Shape;1401;p31"/>
                <p:cNvSpPr/>
                <p:nvPr/>
              </p:nvSpPr>
              <p:spPr>
                <a:xfrm rot="10800000">
                  <a:off x="471600" y="48214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0" name="Google Shape;1402;p31"/>
                <p:cNvSpPr/>
                <p:nvPr/>
              </p:nvSpPr>
              <p:spPr>
                <a:xfrm rot="10800000">
                  <a:off x="436320" y="47862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1" name="Google Shape;1403;p31"/>
                <p:cNvSpPr/>
                <p:nvPr/>
              </p:nvSpPr>
              <p:spPr>
                <a:xfrm rot="10800000">
                  <a:off x="400680" y="47505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2" name="Google Shape;1404;p31"/>
                <p:cNvSpPr/>
                <p:nvPr/>
              </p:nvSpPr>
              <p:spPr>
                <a:xfrm rot="10800000">
                  <a:off x="365400" y="471564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3" name="Google Shape;1405;p31"/>
                <p:cNvSpPr/>
                <p:nvPr/>
              </p:nvSpPr>
              <p:spPr>
                <a:xfrm rot="10800000">
                  <a:off x="329760" y="46796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4" name="Google Shape;1406;p31"/>
                <p:cNvSpPr/>
                <p:nvPr/>
              </p:nvSpPr>
              <p:spPr>
                <a:xfrm rot="10800000">
                  <a:off x="294480" y="464472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5" name="Google Shape;1407;p31"/>
                <p:cNvSpPr/>
                <p:nvPr/>
              </p:nvSpPr>
              <p:spPr>
                <a:xfrm rot="10800000">
                  <a:off x="258840" y="46090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76" name="Google Shape;1408;p31"/>
              <p:cNvGrpSpPr/>
              <p:nvPr/>
            </p:nvGrpSpPr>
            <p:grpSpPr>
              <a:xfrm>
                <a:off x="206640" y="4937400"/>
                <a:ext cx="327960" cy="328320"/>
                <a:chOff x="206640" y="4937400"/>
                <a:chExt cx="327960" cy="328320"/>
              </a:xfrm>
            </p:grpSpPr>
            <p:sp>
              <p:nvSpPr>
                <p:cNvPr id="1077" name="Google Shape;1409;p31"/>
                <p:cNvSpPr/>
                <p:nvPr/>
              </p:nvSpPr>
              <p:spPr>
                <a:xfrm rot="10800000">
                  <a:off x="419040" y="51501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8" name="Google Shape;1410;p31"/>
                <p:cNvSpPr/>
                <p:nvPr/>
              </p:nvSpPr>
              <p:spPr>
                <a:xfrm rot="10800000">
                  <a:off x="383760" y="51148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9" name="Google Shape;1411;p31"/>
                <p:cNvSpPr/>
                <p:nvPr/>
              </p:nvSpPr>
              <p:spPr>
                <a:xfrm rot="10800000">
                  <a:off x="348480" y="50792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0" name="Google Shape;1412;p31"/>
                <p:cNvSpPr/>
                <p:nvPr/>
              </p:nvSpPr>
              <p:spPr>
                <a:xfrm rot="10800000">
                  <a:off x="312840" y="504396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1" name="Google Shape;1413;p31"/>
                <p:cNvSpPr/>
                <p:nvPr/>
              </p:nvSpPr>
              <p:spPr>
                <a:xfrm rot="10800000">
                  <a:off x="277560" y="500832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2" name="Google Shape;1414;p31"/>
                <p:cNvSpPr/>
                <p:nvPr/>
              </p:nvSpPr>
              <p:spPr>
                <a:xfrm rot="10800000">
                  <a:off x="242280" y="497304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3" name="Google Shape;1415;p31"/>
                <p:cNvSpPr/>
                <p:nvPr/>
              </p:nvSpPr>
              <p:spPr>
                <a:xfrm rot="10800000">
                  <a:off x="206640" y="49374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084" name="Google Shape;1416;p31"/>
            <p:cNvGrpSpPr/>
            <p:nvPr/>
          </p:nvGrpSpPr>
          <p:grpSpPr>
            <a:xfrm>
              <a:off x="-999000" y="4796640"/>
              <a:ext cx="4558320" cy="133920"/>
              <a:chOff x="-999000" y="4796640"/>
              <a:chExt cx="4558320" cy="133920"/>
            </a:xfrm>
          </p:grpSpPr>
          <p:sp>
            <p:nvSpPr>
              <p:cNvPr id="1085" name="Google Shape;1417;p31"/>
              <p:cNvSpPr/>
              <p:nvPr/>
            </p:nvSpPr>
            <p:spPr>
              <a:xfrm>
                <a:off x="3425400" y="4796640"/>
                <a:ext cx="133920" cy="133920"/>
              </a:xfrm>
              <a:prstGeom prst="ellipse">
                <a:avLst/>
              </a:prstGeom>
              <a:noFill/>
              <a:ln w="9525">
                <a:solidFill>
                  <a:srgbClr val="F5F8FF"/>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1086" name="Google Shape;1418;p31"/>
              <p:cNvCxnSpPr/>
              <p:nvPr/>
            </p:nvCxnSpPr>
            <p:spPr>
              <a:xfrm>
                <a:off x="-999000" y="4863600"/>
                <a:ext cx="4462560" cy="360"/>
              </a:xfrm>
              <a:prstGeom prst="straightConnector1">
                <a:avLst/>
              </a:prstGeom>
              <a:ln w="9525">
                <a:solidFill>
                  <a:srgbClr val="F5F8FF"/>
                </a:solidFill>
                <a:round/>
              </a:ln>
            </p:spPr>
          </p:cxnSp>
          <p:sp>
            <p:nvSpPr>
              <p:cNvPr id="1087" name="Google Shape;1419;p31"/>
              <p:cNvSpPr/>
              <p:nvPr/>
            </p:nvSpPr>
            <p:spPr>
              <a:xfrm>
                <a:off x="3455640" y="4826520"/>
                <a:ext cx="73440" cy="734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089" name="Google Shape;180;p5"/>
          <p:cNvGrpSpPr/>
          <p:nvPr/>
        </p:nvGrpSpPr>
        <p:grpSpPr>
          <a:xfrm>
            <a:off x="7579080" y="-889920"/>
            <a:ext cx="2898000" cy="3032640"/>
            <a:chOff x="7579080" y="-889920"/>
            <a:chExt cx="2898000" cy="3032640"/>
          </a:xfrm>
        </p:grpSpPr>
        <p:pic>
          <p:nvPicPr>
            <p:cNvPr id="1090" name="Google Shape;181;p5"/>
            <p:cNvPicPr/>
            <p:nvPr/>
          </p:nvPicPr>
          <p:blipFill>
            <a:blip r:embed="rId3"/>
            <a:srcRect l="16959" t="24713" r="7122" b="26173"/>
            <a:stretch/>
          </p:blipFill>
          <p:spPr>
            <a:xfrm rot="16200000">
              <a:off x="7511760" y="-822600"/>
              <a:ext cx="3032640" cy="2898000"/>
            </a:xfrm>
            <a:prstGeom prst="rect">
              <a:avLst/>
            </a:prstGeom>
            <a:ln w="0">
              <a:noFill/>
            </a:ln>
          </p:spPr>
        </p:pic>
        <p:grpSp>
          <p:nvGrpSpPr>
            <p:cNvPr id="1091" name="Google Shape;182;p5"/>
            <p:cNvGrpSpPr/>
            <p:nvPr/>
          </p:nvGrpSpPr>
          <p:grpSpPr>
            <a:xfrm>
              <a:off x="8700480" y="-249840"/>
              <a:ext cx="1459800" cy="1171440"/>
              <a:chOff x="8700480" y="-249840"/>
              <a:chExt cx="1459800" cy="1171440"/>
            </a:xfrm>
          </p:grpSpPr>
          <p:sp>
            <p:nvSpPr>
              <p:cNvPr id="1092" name="Google Shape;183;p5"/>
              <p:cNvSpPr/>
              <p:nvPr/>
            </p:nvSpPr>
            <p:spPr>
              <a:xfrm>
                <a:off x="9074160" y="-18720"/>
                <a:ext cx="1086120" cy="940320"/>
              </a:xfrm>
              <a:custGeom>
                <a:avLst/>
                <a:gdLst>
                  <a:gd name="textAreaLeft" fmla="*/ 0 w 1086120"/>
                  <a:gd name="textAreaRight" fmla="*/ 1086480 w 1086120"/>
                  <a:gd name="textAreaTop" fmla="*/ 0 h 940320"/>
                  <a:gd name="textAreaBottom" fmla="*/ 940680 h 9403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3" name="Google Shape;184;p5"/>
              <p:cNvSpPr/>
              <p:nvPr/>
            </p:nvSpPr>
            <p:spPr>
              <a:xfrm>
                <a:off x="9054000" y="-249840"/>
                <a:ext cx="775800" cy="671760"/>
              </a:xfrm>
              <a:custGeom>
                <a:avLst/>
                <a:gdLst>
                  <a:gd name="textAreaLeft" fmla="*/ 0 w 775800"/>
                  <a:gd name="textAreaRight" fmla="*/ 776160 w 775800"/>
                  <a:gd name="textAreaTop" fmla="*/ 0 h 671760"/>
                  <a:gd name="textAreaBottom" fmla="*/ 672120 h 67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4" name="Google Shape;185;p5"/>
              <p:cNvSpPr/>
              <p:nvPr/>
            </p:nvSpPr>
            <p:spPr>
              <a:xfrm>
                <a:off x="8700480" y="-18720"/>
                <a:ext cx="775800" cy="671760"/>
              </a:xfrm>
              <a:custGeom>
                <a:avLst/>
                <a:gdLst>
                  <a:gd name="textAreaLeft" fmla="*/ 0 w 775800"/>
                  <a:gd name="textAreaRight" fmla="*/ 776160 w 775800"/>
                  <a:gd name="textAreaTop" fmla="*/ 0 h 671760"/>
                  <a:gd name="textAreaBottom" fmla="*/ 672120 h 671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095" name="Google Shape;186;p5"/>
          <p:cNvGrpSpPr/>
          <p:nvPr/>
        </p:nvGrpSpPr>
        <p:grpSpPr>
          <a:xfrm>
            <a:off x="-613800" y="3694320"/>
            <a:ext cx="2048040" cy="2238120"/>
            <a:chOff x="-613800" y="3694320"/>
            <a:chExt cx="2048040" cy="2238120"/>
          </a:xfrm>
        </p:grpSpPr>
        <p:grpSp>
          <p:nvGrpSpPr>
            <p:cNvPr id="1096" name="Google Shape;187;p5"/>
            <p:cNvGrpSpPr/>
            <p:nvPr/>
          </p:nvGrpSpPr>
          <p:grpSpPr>
            <a:xfrm>
              <a:off x="-613800" y="3694320"/>
              <a:ext cx="1915560" cy="2238120"/>
              <a:chOff x="-613800" y="3694320"/>
              <a:chExt cx="1915560" cy="2238120"/>
            </a:xfrm>
          </p:grpSpPr>
          <p:grpSp>
            <p:nvGrpSpPr>
              <p:cNvPr id="1097" name="Google Shape;188;p5"/>
              <p:cNvGrpSpPr/>
              <p:nvPr/>
            </p:nvGrpSpPr>
            <p:grpSpPr>
              <a:xfrm>
                <a:off x="-613800" y="4086360"/>
                <a:ext cx="1915560" cy="1537920"/>
                <a:chOff x="-613800" y="4086360"/>
                <a:chExt cx="1915560" cy="1537920"/>
              </a:xfrm>
            </p:grpSpPr>
            <p:sp>
              <p:nvSpPr>
                <p:cNvPr id="1098" name="Google Shape;189;p5"/>
                <p:cNvSpPr/>
                <p:nvPr/>
              </p:nvSpPr>
              <p:spPr>
                <a:xfrm flipH="1">
                  <a:off x="-613800" y="4389840"/>
                  <a:ext cx="1425600" cy="1234440"/>
                </a:xfrm>
                <a:custGeom>
                  <a:avLst/>
                  <a:gdLst>
                    <a:gd name="textAreaLeft" fmla="*/ 360 w 1425600"/>
                    <a:gd name="textAreaRight" fmla="*/ 1426320 w 1425600"/>
                    <a:gd name="textAreaTop" fmla="*/ 0 h 1234440"/>
                    <a:gd name="textAreaBottom" fmla="*/ 1234800 h 12344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9" name="Google Shape;190;p5"/>
                <p:cNvSpPr/>
                <p:nvPr/>
              </p:nvSpPr>
              <p:spPr>
                <a:xfrm flipH="1">
                  <a:off x="-181080" y="4086360"/>
                  <a:ext cx="1018440" cy="882000"/>
                </a:xfrm>
                <a:custGeom>
                  <a:avLst/>
                  <a:gdLst>
                    <a:gd name="textAreaLeft" fmla="*/ -360 w 1018440"/>
                    <a:gd name="textAreaRight" fmla="*/ 1018440 w 1018440"/>
                    <a:gd name="textAreaTop" fmla="*/ 0 h 882000"/>
                    <a:gd name="textAreaBottom" fmla="*/ 882360 h 8820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0" name="Google Shape;191;p5"/>
                <p:cNvSpPr/>
                <p:nvPr/>
              </p:nvSpPr>
              <p:spPr>
                <a:xfrm flipH="1">
                  <a:off x="282960" y="4389840"/>
                  <a:ext cx="1018440" cy="882000"/>
                </a:xfrm>
                <a:custGeom>
                  <a:avLst/>
                  <a:gdLst>
                    <a:gd name="textAreaLeft" fmla="*/ -360 w 1018440"/>
                    <a:gd name="textAreaRight" fmla="*/ 1018440 w 1018440"/>
                    <a:gd name="textAreaTop" fmla="*/ 0 h 882000"/>
                    <a:gd name="textAreaBottom" fmla="*/ 882360 h 8820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01" name="Google Shape;192;p5"/>
              <p:cNvGrpSpPr/>
              <p:nvPr/>
            </p:nvGrpSpPr>
            <p:grpSpPr>
              <a:xfrm>
                <a:off x="-462240" y="3694320"/>
                <a:ext cx="1447920" cy="2238120"/>
                <a:chOff x="-462240" y="3694320"/>
                <a:chExt cx="1447920" cy="2238120"/>
              </a:xfrm>
            </p:grpSpPr>
            <p:grpSp>
              <p:nvGrpSpPr>
                <p:cNvPr id="1102" name="Google Shape;193;p5"/>
                <p:cNvGrpSpPr/>
                <p:nvPr/>
              </p:nvGrpSpPr>
              <p:grpSpPr>
                <a:xfrm>
                  <a:off x="-428760" y="3946680"/>
                  <a:ext cx="981000" cy="1985760"/>
                  <a:chOff x="-428760" y="3946680"/>
                  <a:chExt cx="981000" cy="1985760"/>
                </a:xfrm>
              </p:grpSpPr>
              <p:sp>
                <p:nvSpPr>
                  <p:cNvPr id="1103" name="Google Shape;194;p5"/>
                  <p:cNvSpPr/>
                  <p:nvPr/>
                </p:nvSpPr>
                <p:spPr>
                  <a:xfrm rot="10800000">
                    <a:off x="-428400" y="394668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4" name="Google Shape;195;p5"/>
                  <p:cNvSpPr/>
                  <p:nvPr/>
                </p:nvSpPr>
                <p:spPr>
                  <a:xfrm rot="10800000">
                    <a:off x="-291600" y="394740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05" name="Google Shape;196;p5"/>
                <p:cNvGrpSpPr/>
                <p:nvPr/>
              </p:nvGrpSpPr>
              <p:grpSpPr>
                <a:xfrm>
                  <a:off x="210960" y="4983120"/>
                  <a:ext cx="699120" cy="478080"/>
                  <a:chOff x="210960" y="4983120"/>
                  <a:chExt cx="699120" cy="478080"/>
                </a:xfrm>
              </p:grpSpPr>
              <p:grpSp>
                <p:nvGrpSpPr>
                  <p:cNvPr id="1106" name="Google Shape;197;p5"/>
                  <p:cNvGrpSpPr/>
                  <p:nvPr/>
                </p:nvGrpSpPr>
                <p:grpSpPr>
                  <a:xfrm>
                    <a:off x="210960" y="4983120"/>
                    <a:ext cx="478080" cy="478080"/>
                    <a:chOff x="210960" y="4983120"/>
                    <a:chExt cx="478080" cy="478080"/>
                  </a:xfrm>
                </p:grpSpPr>
                <p:sp>
                  <p:nvSpPr>
                    <p:cNvPr id="1107" name="Google Shape;198;p5"/>
                    <p:cNvSpPr/>
                    <p:nvPr/>
                  </p:nvSpPr>
                  <p:spPr>
                    <a:xfrm rot="2700000">
                      <a:off x="277200" y="505656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08" name="Google Shape;199;p5"/>
                    <p:cNvGrpSpPr/>
                    <p:nvPr/>
                  </p:nvGrpSpPr>
                  <p:grpSpPr>
                    <a:xfrm>
                      <a:off x="255600" y="5083920"/>
                      <a:ext cx="387720" cy="222840"/>
                      <a:chOff x="255600" y="5083920"/>
                      <a:chExt cx="387720" cy="222840"/>
                    </a:xfrm>
                  </p:grpSpPr>
                  <p:sp>
                    <p:nvSpPr>
                      <p:cNvPr id="1109" name="Google Shape;200;p5"/>
                      <p:cNvSpPr/>
                      <p:nvPr/>
                    </p:nvSpPr>
                    <p:spPr>
                      <a:xfrm rot="2700000">
                        <a:off x="288360" y="51163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0" name="Google Shape;201;p5"/>
                      <p:cNvSpPr/>
                      <p:nvPr/>
                    </p:nvSpPr>
                    <p:spPr>
                      <a:xfrm rot="2700000">
                        <a:off x="329400" y="51163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1" name="Google Shape;202;p5"/>
                      <p:cNvSpPr/>
                      <p:nvPr/>
                    </p:nvSpPr>
                    <p:spPr>
                      <a:xfrm rot="2700000">
                        <a:off x="370800" y="51163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2" name="Google Shape;203;p5"/>
                      <p:cNvSpPr/>
                      <p:nvPr/>
                    </p:nvSpPr>
                    <p:spPr>
                      <a:xfrm rot="2700000">
                        <a:off x="411840" y="51163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3" name="Google Shape;204;p5"/>
                      <p:cNvSpPr/>
                      <p:nvPr/>
                    </p:nvSpPr>
                    <p:spPr>
                      <a:xfrm rot="2700000">
                        <a:off x="452880" y="51163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14" name="Google Shape;205;p5"/>
                  <p:cNvSpPr/>
                  <p:nvPr/>
                </p:nvSpPr>
                <p:spPr>
                  <a:xfrm rot="18900000">
                    <a:off x="542160" y="506232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15" name="Google Shape;206;p5"/>
                <p:cNvGrpSpPr/>
                <p:nvPr/>
              </p:nvGrpSpPr>
              <p:grpSpPr>
                <a:xfrm>
                  <a:off x="-462240" y="3694320"/>
                  <a:ext cx="1047240" cy="1350720"/>
                  <a:chOff x="-462240" y="3694320"/>
                  <a:chExt cx="1047240" cy="1350720"/>
                </a:xfrm>
              </p:grpSpPr>
              <p:sp>
                <p:nvSpPr>
                  <p:cNvPr id="1116" name="Google Shape;207;p5"/>
                  <p:cNvSpPr/>
                  <p:nvPr/>
                </p:nvSpPr>
                <p:spPr>
                  <a:xfrm rot="13500000">
                    <a:off x="-115200" y="434772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7" name="Google Shape;208;p5"/>
                  <p:cNvSpPr/>
                  <p:nvPr/>
                </p:nvSpPr>
                <p:spPr>
                  <a:xfrm rot="13500000">
                    <a:off x="-191160" y="416340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8" name="Google Shape;209;p5"/>
                  <p:cNvSpPr/>
                  <p:nvPr/>
                </p:nvSpPr>
                <p:spPr>
                  <a:xfrm rot="13500000">
                    <a:off x="-267480" y="399960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9" name="Google Shape;210;p5"/>
                  <p:cNvSpPr/>
                  <p:nvPr/>
                </p:nvSpPr>
                <p:spPr>
                  <a:xfrm rot="13500000">
                    <a:off x="-343800" y="38152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20" name="Google Shape;211;p5"/>
                <p:cNvGrpSpPr/>
                <p:nvPr/>
              </p:nvGrpSpPr>
              <p:grpSpPr>
                <a:xfrm>
                  <a:off x="286560" y="4643640"/>
                  <a:ext cx="699120" cy="478080"/>
                  <a:chOff x="286560" y="4643640"/>
                  <a:chExt cx="699120" cy="478080"/>
                </a:xfrm>
              </p:grpSpPr>
              <p:grpSp>
                <p:nvGrpSpPr>
                  <p:cNvPr id="1121" name="Google Shape;212;p5"/>
                  <p:cNvGrpSpPr/>
                  <p:nvPr/>
                </p:nvGrpSpPr>
                <p:grpSpPr>
                  <a:xfrm>
                    <a:off x="286560" y="4643640"/>
                    <a:ext cx="478080" cy="478080"/>
                    <a:chOff x="286560" y="4643640"/>
                    <a:chExt cx="478080" cy="478080"/>
                  </a:xfrm>
                </p:grpSpPr>
                <p:sp>
                  <p:nvSpPr>
                    <p:cNvPr id="1122" name="Google Shape;213;p5"/>
                    <p:cNvSpPr/>
                    <p:nvPr/>
                  </p:nvSpPr>
                  <p:spPr>
                    <a:xfrm rot="2700000">
                      <a:off x="352800" y="471708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23" name="Google Shape;214;p5"/>
                    <p:cNvGrpSpPr/>
                    <p:nvPr/>
                  </p:nvGrpSpPr>
                  <p:grpSpPr>
                    <a:xfrm>
                      <a:off x="331560" y="4744440"/>
                      <a:ext cx="387360" cy="222840"/>
                      <a:chOff x="331560" y="4744440"/>
                      <a:chExt cx="387360" cy="222840"/>
                    </a:xfrm>
                  </p:grpSpPr>
                  <p:sp>
                    <p:nvSpPr>
                      <p:cNvPr id="1124" name="Google Shape;215;p5"/>
                      <p:cNvSpPr/>
                      <p:nvPr/>
                    </p:nvSpPr>
                    <p:spPr>
                      <a:xfrm rot="2700000">
                        <a:off x="364320" y="47768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5" name="Google Shape;216;p5"/>
                      <p:cNvSpPr/>
                      <p:nvPr/>
                    </p:nvSpPr>
                    <p:spPr>
                      <a:xfrm rot="2700000">
                        <a:off x="405360" y="47768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6" name="Google Shape;217;p5"/>
                      <p:cNvSpPr/>
                      <p:nvPr/>
                    </p:nvSpPr>
                    <p:spPr>
                      <a:xfrm rot="2700000">
                        <a:off x="446400" y="47768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7" name="Google Shape;218;p5"/>
                      <p:cNvSpPr/>
                      <p:nvPr/>
                    </p:nvSpPr>
                    <p:spPr>
                      <a:xfrm rot="2700000">
                        <a:off x="487440" y="47768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8" name="Google Shape;219;p5"/>
                      <p:cNvSpPr/>
                      <p:nvPr/>
                    </p:nvSpPr>
                    <p:spPr>
                      <a:xfrm rot="2700000">
                        <a:off x="528480" y="47768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29" name="Google Shape;220;p5"/>
                  <p:cNvSpPr/>
                  <p:nvPr/>
                </p:nvSpPr>
                <p:spPr>
                  <a:xfrm rot="18900000">
                    <a:off x="617760" y="472284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30" name="Google Shape;221;p5"/>
                <p:cNvGrpSpPr/>
                <p:nvPr/>
              </p:nvGrpSpPr>
              <p:grpSpPr>
                <a:xfrm>
                  <a:off x="-217440" y="4700160"/>
                  <a:ext cx="699120" cy="478080"/>
                  <a:chOff x="-217440" y="4700160"/>
                  <a:chExt cx="699120" cy="478080"/>
                </a:xfrm>
              </p:grpSpPr>
              <p:grpSp>
                <p:nvGrpSpPr>
                  <p:cNvPr id="1131" name="Google Shape;222;p5"/>
                  <p:cNvGrpSpPr/>
                  <p:nvPr/>
                </p:nvGrpSpPr>
                <p:grpSpPr>
                  <a:xfrm>
                    <a:off x="-217440" y="4700160"/>
                    <a:ext cx="478080" cy="478080"/>
                    <a:chOff x="-217440" y="4700160"/>
                    <a:chExt cx="478080" cy="478080"/>
                  </a:xfrm>
                </p:grpSpPr>
                <p:sp>
                  <p:nvSpPr>
                    <p:cNvPr id="1132" name="Google Shape;223;p5"/>
                    <p:cNvSpPr/>
                    <p:nvPr/>
                  </p:nvSpPr>
                  <p:spPr>
                    <a:xfrm rot="2700000">
                      <a:off x="-150840" y="477360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33" name="Google Shape;224;p5"/>
                    <p:cNvGrpSpPr/>
                    <p:nvPr/>
                  </p:nvGrpSpPr>
                  <p:grpSpPr>
                    <a:xfrm>
                      <a:off x="-172440" y="4800960"/>
                      <a:ext cx="387360" cy="222840"/>
                      <a:chOff x="-172440" y="4800960"/>
                      <a:chExt cx="387360" cy="222840"/>
                    </a:xfrm>
                  </p:grpSpPr>
                  <p:sp>
                    <p:nvSpPr>
                      <p:cNvPr id="1134" name="Google Shape;225;p5"/>
                      <p:cNvSpPr/>
                      <p:nvPr/>
                    </p:nvSpPr>
                    <p:spPr>
                      <a:xfrm rot="2700000">
                        <a:off x="-139680" y="4833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5" name="Google Shape;226;p5"/>
                      <p:cNvSpPr/>
                      <p:nvPr/>
                    </p:nvSpPr>
                    <p:spPr>
                      <a:xfrm rot="2700000">
                        <a:off x="-98640" y="4833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6" name="Google Shape;227;p5"/>
                      <p:cNvSpPr/>
                      <p:nvPr/>
                    </p:nvSpPr>
                    <p:spPr>
                      <a:xfrm rot="2700000">
                        <a:off x="-57600" y="4833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7" name="Google Shape;228;p5"/>
                      <p:cNvSpPr/>
                      <p:nvPr/>
                    </p:nvSpPr>
                    <p:spPr>
                      <a:xfrm rot="2700000">
                        <a:off x="-16560" y="4833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8" name="Google Shape;229;p5"/>
                      <p:cNvSpPr/>
                      <p:nvPr/>
                    </p:nvSpPr>
                    <p:spPr>
                      <a:xfrm rot="2700000">
                        <a:off x="24120" y="4833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39" name="Google Shape;230;p5"/>
                  <p:cNvSpPr/>
                  <p:nvPr/>
                </p:nvSpPr>
                <p:spPr>
                  <a:xfrm rot="18900000">
                    <a:off x="113760" y="477936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nvGrpSpPr>
            <p:cNvPr id="1140" name="Google Shape;231;p5"/>
            <p:cNvGrpSpPr/>
            <p:nvPr/>
          </p:nvGrpSpPr>
          <p:grpSpPr>
            <a:xfrm>
              <a:off x="995400" y="4915080"/>
              <a:ext cx="438840" cy="438840"/>
              <a:chOff x="995400" y="4915080"/>
              <a:chExt cx="438840" cy="438840"/>
            </a:xfrm>
          </p:grpSpPr>
          <p:sp>
            <p:nvSpPr>
              <p:cNvPr id="1141" name="Google Shape;232;p5"/>
              <p:cNvSpPr/>
              <p:nvPr/>
            </p:nvSpPr>
            <p:spPr>
              <a:xfrm rot="5400000">
                <a:off x="995400" y="49150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42" name="Google Shape;233;p5"/>
              <p:cNvSpPr/>
              <p:nvPr/>
            </p:nvSpPr>
            <p:spPr>
              <a:xfrm rot="5400000">
                <a:off x="1083240" y="501516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143" name="Google Shape;234;p5"/>
          <p:cNvGrpSpPr/>
          <p:nvPr/>
        </p:nvGrpSpPr>
        <p:grpSpPr>
          <a:xfrm>
            <a:off x="-2352240" y="-456480"/>
            <a:ext cx="5306760" cy="2547000"/>
            <a:chOff x="-2352240" y="-456480"/>
            <a:chExt cx="5306760" cy="2547000"/>
          </a:xfrm>
        </p:grpSpPr>
        <p:grpSp>
          <p:nvGrpSpPr>
            <p:cNvPr id="1144" name="Google Shape;235;p5"/>
            <p:cNvGrpSpPr/>
            <p:nvPr/>
          </p:nvGrpSpPr>
          <p:grpSpPr>
            <a:xfrm>
              <a:off x="-1350360" y="-456480"/>
              <a:ext cx="2555280" cy="2547000"/>
              <a:chOff x="-1350360" y="-456480"/>
              <a:chExt cx="2555280" cy="2547000"/>
            </a:xfrm>
          </p:grpSpPr>
          <p:sp>
            <p:nvSpPr>
              <p:cNvPr id="1145" name="Google Shape;236;p5"/>
              <p:cNvSpPr/>
              <p:nvPr/>
            </p:nvSpPr>
            <p:spPr>
              <a:xfrm rot="13500000" flipH="1">
                <a:off x="-502920" y="-357120"/>
                <a:ext cx="981720" cy="2461320"/>
              </a:xfrm>
              <a:custGeom>
                <a:avLst/>
                <a:gdLst>
                  <a:gd name="textAreaLeft" fmla="*/ 360 w 981720"/>
                  <a:gd name="textAreaRight" fmla="*/ 982440 w 981720"/>
                  <a:gd name="textAreaTop" fmla="*/ 0 h 2461320"/>
                  <a:gd name="textAreaBottom" fmla="*/ 2461680 h 2461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46" name="Google Shape;237;p5"/>
              <p:cNvSpPr/>
              <p:nvPr/>
            </p:nvSpPr>
            <p:spPr>
              <a:xfrm rot="13500000" flipH="1">
                <a:off x="-623880" y="-469440"/>
                <a:ext cx="981720" cy="2461320"/>
              </a:xfrm>
              <a:custGeom>
                <a:avLst/>
                <a:gdLst>
                  <a:gd name="textAreaLeft" fmla="*/ 360 w 981720"/>
                  <a:gd name="textAreaRight" fmla="*/ 982440 w 981720"/>
                  <a:gd name="textAreaTop" fmla="*/ 0 h 2461320"/>
                  <a:gd name="textAreaBottom" fmla="*/ 2461680 h 2461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47" name="Google Shape;238;p5"/>
            <p:cNvSpPr/>
            <p:nvPr/>
          </p:nvSpPr>
          <p:spPr>
            <a:xfrm rot="16200000">
              <a:off x="1678680" y="-104796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48" name="Google Shape;239;p5"/>
            <p:cNvGrpSpPr/>
            <p:nvPr/>
          </p:nvGrpSpPr>
          <p:grpSpPr>
            <a:xfrm>
              <a:off x="-2352240" y="93600"/>
              <a:ext cx="4558680" cy="133920"/>
              <a:chOff x="-2352240" y="93600"/>
              <a:chExt cx="4558680" cy="133920"/>
            </a:xfrm>
          </p:grpSpPr>
          <p:sp>
            <p:nvSpPr>
              <p:cNvPr id="1149" name="Google Shape;240;p5"/>
              <p:cNvSpPr/>
              <p:nvPr/>
            </p:nvSpPr>
            <p:spPr>
              <a:xfrm>
                <a:off x="2072520" y="9360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150" name="Google Shape;241;p5"/>
              <p:cNvCxnSpPr/>
              <p:nvPr/>
            </p:nvCxnSpPr>
            <p:spPr>
              <a:xfrm>
                <a:off x="-2352240" y="160560"/>
                <a:ext cx="4462560" cy="360"/>
              </a:xfrm>
              <a:prstGeom prst="straightConnector1">
                <a:avLst/>
              </a:prstGeom>
              <a:ln w="9525">
                <a:solidFill>
                  <a:srgbClr val="0C0A9E"/>
                </a:solidFill>
                <a:round/>
              </a:ln>
            </p:spPr>
          </p:cxnSp>
          <p:sp>
            <p:nvSpPr>
              <p:cNvPr id="1151" name="Google Shape;242;p5"/>
              <p:cNvSpPr/>
              <p:nvPr/>
            </p:nvSpPr>
            <p:spPr>
              <a:xfrm>
                <a:off x="2102400" y="12384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1152" name="Google Shape;243;p5"/>
          <p:cNvGrpSpPr/>
          <p:nvPr/>
        </p:nvGrpSpPr>
        <p:grpSpPr>
          <a:xfrm>
            <a:off x="6795360" y="3095280"/>
            <a:ext cx="4558680" cy="2438280"/>
            <a:chOff x="6795360" y="3095280"/>
            <a:chExt cx="4558680" cy="2438280"/>
          </a:xfrm>
        </p:grpSpPr>
        <p:grpSp>
          <p:nvGrpSpPr>
            <p:cNvPr id="1153" name="Google Shape;244;p5"/>
            <p:cNvGrpSpPr/>
            <p:nvPr/>
          </p:nvGrpSpPr>
          <p:grpSpPr>
            <a:xfrm>
              <a:off x="7644600" y="3095280"/>
              <a:ext cx="2439000" cy="2438280"/>
              <a:chOff x="7644600" y="3095280"/>
              <a:chExt cx="2439000" cy="2438280"/>
            </a:xfrm>
          </p:grpSpPr>
          <p:sp>
            <p:nvSpPr>
              <p:cNvPr id="1154" name="Google Shape;245;p5"/>
              <p:cNvSpPr/>
              <p:nvPr/>
            </p:nvSpPr>
            <p:spPr>
              <a:xfrm rot="2700000" flipH="1">
                <a:off x="8316000" y="3104280"/>
                <a:ext cx="981720" cy="2307600"/>
              </a:xfrm>
              <a:custGeom>
                <a:avLst/>
                <a:gdLst>
                  <a:gd name="textAreaLeft" fmla="*/ -360 w 981720"/>
                  <a:gd name="textAreaRight" fmla="*/ 981720 w 98172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55" name="Google Shape;246;p5"/>
              <p:cNvSpPr/>
              <p:nvPr/>
            </p:nvSpPr>
            <p:spPr>
              <a:xfrm rot="2700000" flipH="1">
                <a:off x="8429040" y="3216600"/>
                <a:ext cx="981720" cy="2307600"/>
              </a:xfrm>
              <a:custGeom>
                <a:avLst/>
                <a:gdLst>
                  <a:gd name="textAreaLeft" fmla="*/ -360 w 981720"/>
                  <a:gd name="textAreaRight" fmla="*/ 981720 w 98172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56" name="Google Shape;247;p5"/>
            <p:cNvGrpSpPr/>
            <p:nvPr/>
          </p:nvGrpSpPr>
          <p:grpSpPr>
            <a:xfrm>
              <a:off x="6795360" y="5002920"/>
              <a:ext cx="4558680" cy="133920"/>
              <a:chOff x="6795360" y="5002920"/>
              <a:chExt cx="4558680" cy="133920"/>
            </a:xfrm>
          </p:grpSpPr>
          <p:sp>
            <p:nvSpPr>
              <p:cNvPr id="1157" name="Google Shape;248;p5"/>
              <p:cNvSpPr/>
              <p:nvPr/>
            </p:nvSpPr>
            <p:spPr>
              <a:xfrm rot="10800000">
                <a:off x="6795360" y="500292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158" name="Google Shape;249;p5"/>
              <p:cNvCxnSpPr/>
              <p:nvPr/>
            </p:nvCxnSpPr>
            <p:spPr>
              <a:xfrm flipH="1">
                <a:off x="6891120" y="5069520"/>
                <a:ext cx="4463280" cy="360"/>
              </a:xfrm>
              <a:prstGeom prst="straightConnector1">
                <a:avLst/>
              </a:prstGeom>
              <a:ln w="9525">
                <a:solidFill>
                  <a:srgbClr val="0C0A9E"/>
                </a:solidFill>
                <a:round/>
              </a:ln>
            </p:spPr>
          </p:cxnSp>
          <p:sp>
            <p:nvSpPr>
              <p:cNvPr id="1159" name="Google Shape;250;p5"/>
              <p:cNvSpPr/>
              <p:nvPr/>
            </p:nvSpPr>
            <p:spPr>
              <a:xfrm rot="10800000">
                <a:off x="6825600" y="503316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163" name="Google Shape;252;p6"/>
          <p:cNvGrpSpPr/>
          <p:nvPr/>
        </p:nvGrpSpPr>
        <p:grpSpPr>
          <a:xfrm>
            <a:off x="-2151360" y="-1921320"/>
            <a:ext cx="4718880" cy="4718880"/>
            <a:chOff x="-2151360" y="-1921320"/>
            <a:chExt cx="4718880" cy="4718880"/>
          </a:xfrm>
        </p:grpSpPr>
        <p:sp>
          <p:nvSpPr>
            <p:cNvPr id="1164" name="Google Shape;253;p6"/>
            <p:cNvSpPr/>
            <p:nvPr/>
          </p:nvSpPr>
          <p:spPr>
            <a:xfrm rot="9900000">
              <a:off x="-613440" y="-523440"/>
              <a:ext cx="2152080" cy="1863720"/>
            </a:xfrm>
            <a:custGeom>
              <a:avLst/>
              <a:gdLst>
                <a:gd name="textAreaLeft" fmla="*/ 0 w 2152080"/>
                <a:gd name="textAreaRight" fmla="*/ 2152440 w 2152080"/>
                <a:gd name="textAreaTop" fmla="*/ 0 h 1863720"/>
                <a:gd name="textAreaBottom" fmla="*/ 1864080 h 18637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0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165" name="Google Shape;254;p6"/>
            <p:cNvPicPr/>
            <p:nvPr/>
          </p:nvPicPr>
          <p:blipFill>
            <a:blip r:embed="rId3"/>
            <a:srcRect t="17653" b="17662"/>
            <a:stretch/>
          </p:blipFill>
          <p:spPr>
            <a:xfrm rot="13500000">
              <a:off x="-1684080" y="-1005840"/>
              <a:ext cx="3784680" cy="2888640"/>
            </a:xfrm>
            <a:prstGeom prst="rect">
              <a:avLst/>
            </a:prstGeom>
            <a:ln w="0">
              <a:noFill/>
            </a:ln>
          </p:spPr>
        </p:pic>
      </p:grpSp>
      <p:sp>
        <p:nvSpPr>
          <p:cNvPr id="116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167" name="Google Shape;256;p6"/>
          <p:cNvGrpSpPr/>
          <p:nvPr/>
        </p:nvGrpSpPr>
        <p:grpSpPr>
          <a:xfrm>
            <a:off x="8106840" y="-844560"/>
            <a:ext cx="1790280" cy="2767680"/>
            <a:chOff x="8106840" y="-844560"/>
            <a:chExt cx="1790280" cy="2767680"/>
          </a:xfrm>
        </p:grpSpPr>
        <p:grpSp>
          <p:nvGrpSpPr>
            <p:cNvPr id="1168" name="Google Shape;257;p6"/>
            <p:cNvGrpSpPr/>
            <p:nvPr/>
          </p:nvGrpSpPr>
          <p:grpSpPr>
            <a:xfrm>
              <a:off x="8642880" y="-844560"/>
              <a:ext cx="1213560" cy="2455200"/>
              <a:chOff x="8642880" y="-844560"/>
              <a:chExt cx="1213560" cy="2455200"/>
            </a:xfrm>
          </p:grpSpPr>
          <p:sp>
            <p:nvSpPr>
              <p:cNvPr id="1169" name="Google Shape;258;p6"/>
              <p:cNvSpPr/>
              <p:nvPr/>
            </p:nvSpPr>
            <p:spPr>
              <a:xfrm>
                <a:off x="8812440" y="-843840"/>
                <a:ext cx="1044000" cy="2454480"/>
              </a:xfrm>
              <a:custGeom>
                <a:avLst/>
                <a:gdLst>
                  <a:gd name="textAreaLeft" fmla="*/ 0 w 1044000"/>
                  <a:gd name="textAreaRight" fmla="*/ 1044360 w 1044000"/>
                  <a:gd name="textAreaTop" fmla="*/ 0 h 2454480"/>
                  <a:gd name="textAreaBottom" fmla="*/ 2454840 h 24544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0" name="Google Shape;259;p6"/>
              <p:cNvSpPr/>
              <p:nvPr/>
            </p:nvSpPr>
            <p:spPr>
              <a:xfrm>
                <a:off x="8642880" y="-844560"/>
                <a:ext cx="1044000" cy="2454480"/>
              </a:xfrm>
              <a:custGeom>
                <a:avLst/>
                <a:gdLst>
                  <a:gd name="textAreaLeft" fmla="*/ 0 w 1044000"/>
                  <a:gd name="textAreaRight" fmla="*/ 1044360 w 1044000"/>
                  <a:gd name="textAreaTop" fmla="*/ 0 h 2454480"/>
                  <a:gd name="textAreaBottom" fmla="*/ 2454840 h 24544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71" name="Google Shape;260;p6"/>
            <p:cNvGrpSpPr/>
            <p:nvPr/>
          </p:nvGrpSpPr>
          <p:grpSpPr>
            <a:xfrm>
              <a:off x="8200440" y="-261720"/>
              <a:ext cx="864360" cy="591120"/>
              <a:chOff x="8200440" y="-261720"/>
              <a:chExt cx="864360" cy="591120"/>
            </a:xfrm>
          </p:grpSpPr>
          <p:grpSp>
            <p:nvGrpSpPr>
              <p:cNvPr id="1172" name="Google Shape;261;p6"/>
              <p:cNvGrpSpPr/>
              <p:nvPr/>
            </p:nvGrpSpPr>
            <p:grpSpPr>
              <a:xfrm>
                <a:off x="8473680" y="-261720"/>
                <a:ext cx="591120" cy="591120"/>
                <a:chOff x="8473680" y="-261720"/>
                <a:chExt cx="591120" cy="591120"/>
              </a:xfrm>
            </p:grpSpPr>
            <p:sp>
              <p:nvSpPr>
                <p:cNvPr id="1173" name="Google Shape;262;p6"/>
                <p:cNvSpPr/>
                <p:nvPr/>
              </p:nvSpPr>
              <p:spPr>
                <a:xfrm rot="13500000">
                  <a:off x="8555760" y="-170280"/>
                  <a:ext cx="426960" cy="408960"/>
                </a:xfrm>
                <a:custGeom>
                  <a:avLst/>
                  <a:gdLst>
                    <a:gd name="textAreaLeft" fmla="*/ 0 w 426960"/>
                    <a:gd name="textAreaRight" fmla="*/ 427320 w 426960"/>
                    <a:gd name="textAreaTop" fmla="*/ 0 h 408960"/>
                    <a:gd name="textAreaBottom" fmla="*/ 409320 h 40896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74" name="Google Shape;263;p6"/>
                <p:cNvGrpSpPr/>
                <p:nvPr/>
              </p:nvGrpSpPr>
              <p:grpSpPr>
                <a:xfrm>
                  <a:off x="8530920" y="-71280"/>
                  <a:ext cx="478800" cy="276120"/>
                  <a:chOff x="8530920" y="-71280"/>
                  <a:chExt cx="478800" cy="276120"/>
                </a:xfrm>
              </p:grpSpPr>
              <p:sp>
                <p:nvSpPr>
                  <p:cNvPr id="1175" name="Google Shape;264;p6"/>
                  <p:cNvSpPr/>
                  <p:nvPr/>
                </p:nvSpPr>
                <p:spPr>
                  <a:xfrm rot="13500000">
                    <a:off x="8774280" y="-30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6" name="Google Shape;265;p6"/>
                  <p:cNvSpPr/>
                  <p:nvPr/>
                </p:nvSpPr>
                <p:spPr>
                  <a:xfrm rot="13500000">
                    <a:off x="8723520" y="-30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7" name="Google Shape;266;p6"/>
                  <p:cNvSpPr/>
                  <p:nvPr/>
                </p:nvSpPr>
                <p:spPr>
                  <a:xfrm rot="13500000">
                    <a:off x="8672400" y="-30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8" name="Google Shape;267;p6"/>
                  <p:cNvSpPr/>
                  <p:nvPr/>
                </p:nvSpPr>
                <p:spPr>
                  <a:xfrm rot="13500000">
                    <a:off x="8622000" y="-30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9" name="Google Shape;268;p6"/>
                  <p:cNvSpPr/>
                  <p:nvPr/>
                </p:nvSpPr>
                <p:spPr>
                  <a:xfrm rot="13500000">
                    <a:off x="8571240" y="-30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80" name="Google Shape;269;p6"/>
              <p:cNvSpPr/>
              <p:nvPr/>
            </p:nvSpPr>
            <p:spPr>
              <a:xfrm rot="8100000">
                <a:off x="8254080" y="-87120"/>
                <a:ext cx="401400" cy="318600"/>
              </a:xfrm>
              <a:custGeom>
                <a:avLst/>
                <a:gdLst>
                  <a:gd name="textAreaLeft" fmla="*/ 0 w 401400"/>
                  <a:gd name="textAreaRight" fmla="*/ 401760 w 401400"/>
                  <a:gd name="textAreaTop" fmla="*/ 0 h 318600"/>
                  <a:gd name="textAreaBottom" fmla="*/ 318960 h 31860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EB9109"/>
                  </a:gs>
                  <a:gs pos="40000">
                    <a:srgbClr val="FF9900">
                      <a:alpha val="41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81" name="Google Shape;270;p6"/>
            <p:cNvGrpSpPr/>
            <p:nvPr/>
          </p:nvGrpSpPr>
          <p:grpSpPr>
            <a:xfrm>
              <a:off x="8602560" y="252720"/>
              <a:ext cx="1294560" cy="1670400"/>
              <a:chOff x="8602560" y="252720"/>
              <a:chExt cx="1294560" cy="1670400"/>
            </a:xfrm>
          </p:grpSpPr>
          <p:sp>
            <p:nvSpPr>
              <p:cNvPr id="1182" name="Google Shape;271;p6"/>
              <p:cNvSpPr/>
              <p:nvPr/>
            </p:nvSpPr>
            <p:spPr>
              <a:xfrm rot="2700000">
                <a:off x="8748720" y="402480"/>
                <a:ext cx="719280" cy="711720"/>
              </a:xfrm>
              <a:custGeom>
                <a:avLst/>
                <a:gdLst>
                  <a:gd name="textAreaLeft" fmla="*/ 0 w 719280"/>
                  <a:gd name="textAreaRight" fmla="*/ 719640 w 719280"/>
                  <a:gd name="textAreaTop" fmla="*/ 0 h 711720"/>
                  <a:gd name="textAreaBottom" fmla="*/ 712080 h 7117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83" name="Google Shape;272;p6"/>
              <p:cNvSpPr/>
              <p:nvPr/>
            </p:nvSpPr>
            <p:spPr>
              <a:xfrm rot="2700000">
                <a:off x="8843040" y="630360"/>
                <a:ext cx="719280" cy="711720"/>
              </a:xfrm>
              <a:custGeom>
                <a:avLst/>
                <a:gdLst>
                  <a:gd name="textAreaLeft" fmla="*/ 0 w 719280"/>
                  <a:gd name="textAreaRight" fmla="*/ 719640 w 719280"/>
                  <a:gd name="textAreaTop" fmla="*/ 0 h 711720"/>
                  <a:gd name="textAreaBottom" fmla="*/ 712080 h 7117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84" name="Google Shape;273;p6"/>
              <p:cNvSpPr/>
              <p:nvPr/>
            </p:nvSpPr>
            <p:spPr>
              <a:xfrm rot="2700000">
                <a:off x="8937360" y="832680"/>
                <a:ext cx="719280" cy="711720"/>
              </a:xfrm>
              <a:custGeom>
                <a:avLst/>
                <a:gdLst>
                  <a:gd name="textAreaLeft" fmla="*/ 0 w 719280"/>
                  <a:gd name="textAreaRight" fmla="*/ 719640 w 719280"/>
                  <a:gd name="textAreaTop" fmla="*/ 0 h 711720"/>
                  <a:gd name="textAreaBottom" fmla="*/ 712080 h 7117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85" name="Google Shape;274;p6"/>
              <p:cNvSpPr/>
              <p:nvPr/>
            </p:nvSpPr>
            <p:spPr>
              <a:xfrm rot="2700000">
                <a:off x="9031320" y="1060920"/>
                <a:ext cx="719280" cy="711720"/>
              </a:xfrm>
              <a:custGeom>
                <a:avLst/>
                <a:gdLst>
                  <a:gd name="textAreaLeft" fmla="*/ 0 w 719280"/>
                  <a:gd name="textAreaRight" fmla="*/ 719640 w 719280"/>
                  <a:gd name="textAreaTop" fmla="*/ 0 h 711720"/>
                  <a:gd name="textAreaBottom" fmla="*/ 712080 h 71172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86" name="Google Shape;275;p6"/>
            <p:cNvGrpSpPr/>
            <p:nvPr/>
          </p:nvGrpSpPr>
          <p:grpSpPr>
            <a:xfrm>
              <a:off x="8106840" y="158040"/>
              <a:ext cx="864360" cy="591120"/>
              <a:chOff x="8106840" y="158040"/>
              <a:chExt cx="864360" cy="591120"/>
            </a:xfrm>
          </p:grpSpPr>
          <p:grpSp>
            <p:nvGrpSpPr>
              <p:cNvPr id="1187" name="Google Shape;276;p6"/>
              <p:cNvGrpSpPr/>
              <p:nvPr/>
            </p:nvGrpSpPr>
            <p:grpSpPr>
              <a:xfrm>
                <a:off x="8380080" y="158040"/>
                <a:ext cx="591120" cy="591120"/>
                <a:chOff x="8380080" y="158040"/>
                <a:chExt cx="591120" cy="591120"/>
              </a:xfrm>
            </p:grpSpPr>
            <p:sp>
              <p:nvSpPr>
                <p:cNvPr id="1188" name="Google Shape;277;p6"/>
                <p:cNvSpPr/>
                <p:nvPr/>
              </p:nvSpPr>
              <p:spPr>
                <a:xfrm rot="13500000">
                  <a:off x="8462160" y="249120"/>
                  <a:ext cx="426960" cy="408960"/>
                </a:xfrm>
                <a:custGeom>
                  <a:avLst/>
                  <a:gdLst>
                    <a:gd name="textAreaLeft" fmla="*/ 0 w 426960"/>
                    <a:gd name="textAreaRight" fmla="*/ 427320 w 426960"/>
                    <a:gd name="textAreaTop" fmla="*/ 0 h 408960"/>
                    <a:gd name="textAreaBottom" fmla="*/ 409320 h 40896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89" name="Google Shape;278;p6"/>
                <p:cNvGrpSpPr/>
                <p:nvPr/>
              </p:nvGrpSpPr>
              <p:grpSpPr>
                <a:xfrm>
                  <a:off x="8437320" y="348120"/>
                  <a:ext cx="478800" cy="276480"/>
                  <a:chOff x="8437320" y="348120"/>
                  <a:chExt cx="478800" cy="276480"/>
                </a:xfrm>
              </p:grpSpPr>
              <p:sp>
                <p:nvSpPr>
                  <p:cNvPr id="1190" name="Google Shape;279;p6"/>
                  <p:cNvSpPr/>
                  <p:nvPr/>
                </p:nvSpPr>
                <p:spPr>
                  <a:xfrm rot="13500000">
                    <a:off x="8680680" y="3888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1" name="Google Shape;280;p6"/>
                  <p:cNvSpPr/>
                  <p:nvPr/>
                </p:nvSpPr>
                <p:spPr>
                  <a:xfrm rot="13500000">
                    <a:off x="8629920" y="38844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2" name="Google Shape;281;p6"/>
                  <p:cNvSpPr/>
                  <p:nvPr/>
                </p:nvSpPr>
                <p:spPr>
                  <a:xfrm rot="13500000">
                    <a:off x="8578800" y="3888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3" name="Google Shape;282;p6"/>
                  <p:cNvSpPr/>
                  <p:nvPr/>
                </p:nvSpPr>
                <p:spPr>
                  <a:xfrm rot="13500000">
                    <a:off x="8528400" y="3888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4" name="Google Shape;283;p6"/>
                  <p:cNvSpPr/>
                  <p:nvPr/>
                </p:nvSpPr>
                <p:spPr>
                  <a:xfrm rot="13500000">
                    <a:off x="8477640" y="38844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195" name="Google Shape;284;p6"/>
              <p:cNvSpPr/>
              <p:nvPr/>
            </p:nvSpPr>
            <p:spPr>
              <a:xfrm rot="8100000">
                <a:off x="8160480" y="332280"/>
                <a:ext cx="401400" cy="318600"/>
              </a:xfrm>
              <a:custGeom>
                <a:avLst/>
                <a:gdLst>
                  <a:gd name="textAreaLeft" fmla="*/ 0 w 401400"/>
                  <a:gd name="textAreaRight" fmla="*/ 401760 w 401400"/>
                  <a:gd name="textAreaTop" fmla="*/ 0 h 318600"/>
                  <a:gd name="textAreaBottom" fmla="*/ 318960 h 31860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96" name="Google Shape;285;p6"/>
            <p:cNvGrpSpPr/>
            <p:nvPr/>
          </p:nvGrpSpPr>
          <p:grpSpPr>
            <a:xfrm>
              <a:off x="8730000" y="88200"/>
              <a:ext cx="864360" cy="591120"/>
              <a:chOff x="8730000" y="88200"/>
              <a:chExt cx="864360" cy="591120"/>
            </a:xfrm>
          </p:grpSpPr>
          <p:grpSp>
            <p:nvGrpSpPr>
              <p:cNvPr id="1197" name="Google Shape;286;p6"/>
              <p:cNvGrpSpPr/>
              <p:nvPr/>
            </p:nvGrpSpPr>
            <p:grpSpPr>
              <a:xfrm>
                <a:off x="9003240" y="88200"/>
                <a:ext cx="591120" cy="591120"/>
                <a:chOff x="9003240" y="88200"/>
                <a:chExt cx="591120" cy="591120"/>
              </a:xfrm>
            </p:grpSpPr>
            <p:sp>
              <p:nvSpPr>
                <p:cNvPr id="1198" name="Google Shape;287;p6"/>
                <p:cNvSpPr/>
                <p:nvPr/>
              </p:nvSpPr>
              <p:spPr>
                <a:xfrm rot="13500000">
                  <a:off x="9085320" y="179280"/>
                  <a:ext cx="426960" cy="408960"/>
                </a:xfrm>
                <a:custGeom>
                  <a:avLst/>
                  <a:gdLst>
                    <a:gd name="textAreaLeft" fmla="*/ 0 w 426960"/>
                    <a:gd name="textAreaRight" fmla="*/ 427320 w 426960"/>
                    <a:gd name="textAreaTop" fmla="*/ 0 h 408960"/>
                    <a:gd name="textAreaBottom" fmla="*/ 409320 h 40896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199" name="Google Shape;288;p6"/>
                <p:cNvGrpSpPr/>
                <p:nvPr/>
              </p:nvGrpSpPr>
              <p:grpSpPr>
                <a:xfrm>
                  <a:off x="9060480" y="278280"/>
                  <a:ext cx="478800" cy="276480"/>
                  <a:chOff x="9060480" y="278280"/>
                  <a:chExt cx="478800" cy="276480"/>
                </a:xfrm>
              </p:grpSpPr>
              <p:sp>
                <p:nvSpPr>
                  <p:cNvPr id="1200" name="Google Shape;289;p6"/>
                  <p:cNvSpPr/>
                  <p:nvPr/>
                </p:nvSpPr>
                <p:spPr>
                  <a:xfrm rot="13500000">
                    <a:off x="9303840" y="31896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1" name="Google Shape;290;p6"/>
                  <p:cNvSpPr/>
                  <p:nvPr/>
                </p:nvSpPr>
                <p:spPr>
                  <a:xfrm rot="13500000">
                    <a:off x="9253080" y="318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2" name="Google Shape;291;p6"/>
                  <p:cNvSpPr/>
                  <p:nvPr/>
                </p:nvSpPr>
                <p:spPr>
                  <a:xfrm rot="13500000">
                    <a:off x="9201960" y="31896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3" name="Google Shape;292;p6"/>
                  <p:cNvSpPr/>
                  <p:nvPr/>
                </p:nvSpPr>
                <p:spPr>
                  <a:xfrm rot="13500000">
                    <a:off x="9151560" y="31896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4" name="Google Shape;293;p6"/>
                  <p:cNvSpPr/>
                  <p:nvPr/>
                </p:nvSpPr>
                <p:spPr>
                  <a:xfrm rot="13500000">
                    <a:off x="9100800" y="318600"/>
                    <a:ext cx="195120" cy="195120"/>
                  </a:xfrm>
                  <a:custGeom>
                    <a:avLst/>
                    <a:gdLst>
                      <a:gd name="textAreaLeft" fmla="*/ 0 w 195120"/>
                      <a:gd name="textAreaRight" fmla="*/ 195480 w 195120"/>
                      <a:gd name="textAreaTop" fmla="*/ 0 h 195120"/>
                      <a:gd name="textAreaBottom" fmla="*/ 195480 h 19512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205" name="Google Shape;294;p6"/>
              <p:cNvSpPr/>
              <p:nvPr/>
            </p:nvSpPr>
            <p:spPr>
              <a:xfrm rot="8100000">
                <a:off x="8783640" y="262440"/>
                <a:ext cx="401400" cy="318600"/>
              </a:xfrm>
              <a:custGeom>
                <a:avLst/>
                <a:gdLst>
                  <a:gd name="textAreaLeft" fmla="*/ 0 w 401400"/>
                  <a:gd name="textAreaRight" fmla="*/ 401760 w 401400"/>
                  <a:gd name="textAreaTop" fmla="*/ 0 h 318600"/>
                  <a:gd name="textAreaBottom" fmla="*/ 318960 h 31860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206" name="Google Shape;295;p6"/>
          <p:cNvGrpSpPr/>
          <p:nvPr/>
        </p:nvGrpSpPr>
        <p:grpSpPr>
          <a:xfrm>
            <a:off x="-1498680" y="3182400"/>
            <a:ext cx="4558320" cy="3357000"/>
            <a:chOff x="-1498680" y="3182400"/>
            <a:chExt cx="4558320" cy="3357000"/>
          </a:xfrm>
        </p:grpSpPr>
        <p:grpSp>
          <p:nvGrpSpPr>
            <p:cNvPr id="1207" name="Google Shape;296;p6"/>
            <p:cNvGrpSpPr/>
            <p:nvPr/>
          </p:nvGrpSpPr>
          <p:grpSpPr>
            <a:xfrm>
              <a:off x="-550440" y="3561840"/>
              <a:ext cx="1471680" cy="2977560"/>
              <a:chOff x="-550440" y="3561840"/>
              <a:chExt cx="1471680" cy="2977560"/>
            </a:xfrm>
          </p:grpSpPr>
          <p:sp>
            <p:nvSpPr>
              <p:cNvPr id="1208" name="Google Shape;297;p6"/>
              <p:cNvSpPr/>
              <p:nvPr/>
            </p:nvSpPr>
            <p:spPr>
              <a:xfrm rot="10800000">
                <a:off x="-550080" y="3561840"/>
                <a:ext cx="1266120" cy="2976840"/>
              </a:xfrm>
              <a:custGeom>
                <a:avLst/>
                <a:gdLst>
                  <a:gd name="textAreaLeft" fmla="*/ 0 w 1266120"/>
                  <a:gd name="textAreaRight" fmla="*/ 1266480 w 1266120"/>
                  <a:gd name="textAreaTop" fmla="*/ 0 h 2976840"/>
                  <a:gd name="textAreaBottom" fmla="*/ 2977200 h 29768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09" name="Google Shape;298;p6"/>
              <p:cNvSpPr/>
              <p:nvPr/>
            </p:nvSpPr>
            <p:spPr>
              <a:xfrm rot="10800000">
                <a:off x="-344520" y="3562560"/>
                <a:ext cx="1266120" cy="2976840"/>
              </a:xfrm>
              <a:custGeom>
                <a:avLst/>
                <a:gdLst>
                  <a:gd name="textAreaLeft" fmla="*/ 0 w 1266120"/>
                  <a:gd name="textAreaRight" fmla="*/ 1266480 w 1266120"/>
                  <a:gd name="textAreaTop" fmla="*/ 0 h 2976840"/>
                  <a:gd name="textAreaBottom" fmla="*/ 2977200 h 29768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10" name="Google Shape;299;p6"/>
            <p:cNvGrpSpPr/>
            <p:nvPr/>
          </p:nvGrpSpPr>
          <p:grpSpPr>
            <a:xfrm>
              <a:off x="409680" y="5116320"/>
              <a:ext cx="1048320" cy="717120"/>
              <a:chOff x="409680" y="5116320"/>
              <a:chExt cx="1048320" cy="717120"/>
            </a:xfrm>
          </p:grpSpPr>
          <p:grpSp>
            <p:nvGrpSpPr>
              <p:cNvPr id="1211" name="Google Shape;300;p6"/>
              <p:cNvGrpSpPr/>
              <p:nvPr/>
            </p:nvGrpSpPr>
            <p:grpSpPr>
              <a:xfrm>
                <a:off x="409680" y="5116320"/>
                <a:ext cx="717120" cy="717120"/>
                <a:chOff x="409680" y="5116320"/>
                <a:chExt cx="717120" cy="717120"/>
              </a:xfrm>
            </p:grpSpPr>
            <p:sp>
              <p:nvSpPr>
                <p:cNvPr id="1212" name="Google Shape;301;p6"/>
                <p:cNvSpPr/>
                <p:nvPr/>
              </p:nvSpPr>
              <p:spPr>
                <a:xfrm rot="2700000">
                  <a:off x="509040" y="5226480"/>
                  <a:ext cx="518040" cy="496080"/>
                </a:xfrm>
                <a:custGeom>
                  <a:avLst/>
                  <a:gdLst>
                    <a:gd name="textAreaLeft" fmla="*/ 0 w 518040"/>
                    <a:gd name="textAreaRight" fmla="*/ 518400 w 518040"/>
                    <a:gd name="textAreaTop" fmla="*/ 0 h 496080"/>
                    <a:gd name="textAreaBottom" fmla="*/ 496440 h 4960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13" name="Google Shape;302;p6"/>
                <p:cNvGrpSpPr/>
                <p:nvPr/>
              </p:nvGrpSpPr>
              <p:grpSpPr>
                <a:xfrm>
                  <a:off x="476280" y="5267520"/>
                  <a:ext cx="581040" cy="335160"/>
                  <a:chOff x="476280" y="5267520"/>
                  <a:chExt cx="581040" cy="335160"/>
                </a:xfrm>
              </p:grpSpPr>
              <p:sp>
                <p:nvSpPr>
                  <p:cNvPr id="1214" name="Google Shape;303;p6"/>
                  <p:cNvSpPr/>
                  <p:nvPr/>
                </p:nvSpPr>
                <p:spPr>
                  <a:xfrm rot="2700000">
                    <a:off x="525240" y="53164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5" name="Google Shape;304;p6"/>
                  <p:cNvSpPr/>
                  <p:nvPr/>
                </p:nvSpPr>
                <p:spPr>
                  <a:xfrm rot="2700000">
                    <a:off x="586800" y="53164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6" name="Google Shape;305;p6"/>
                  <p:cNvSpPr/>
                  <p:nvPr/>
                </p:nvSpPr>
                <p:spPr>
                  <a:xfrm rot="2700000">
                    <a:off x="648720" y="53164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7" name="Google Shape;306;p6"/>
                  <p:cNvSpPr/>
                  <p:nvPr/>
                </p:nvSpPr>
                <p:spPr>
                  <a:xfrm rot="2700000">
                    <a:off x="709920" y="53164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8" name="Google Shape;307;p6"/>
                  <p:cNvSpPr/>
                  <p:nvPr/>
                </p:nvSpPr>
                <p:spPr>
                  <a:xfrm rot="2700000">
                    <a:off x="771480" y="53164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219" name="Google Shape;308;p6"/>
              <p:cNvSpPr/>
              <p:nvPr/>
            </p:nvSpPr>
            <p:spPr>
              <a:xfrm rot="18900000">
                <a:off x="905760" y="5235120"/>
                <a:ext cx="486720" cy="386640"/>
              </a:xfrm>
              <a:custGeom>
                <a:avLst/>
                <a:gdLst>
                  <a:gd name="textAreaLeft" fmla="*/ 0 w 486720"/>
                  <a:gd name="textAreaRight" fmla="*/ 487080 w 486720"/>
                  <a:gd name="textAreaTop" fmla="*/ 0 h 386640"/>
                  <a:gd name="textAreaBottom" fmla="*/ 387000 h 3866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20" name="Google Shape;309;p6"/>
            <p:cNvGrpSpPr/>
            <p:nvPr/>
          </p:nvGrpSpPr>
          <p:grpSpPr>
            <a:xfrm>
              <a:off x="-493560" y="3182400"/>
              <a:ext cx="1570320" cy="2026440"/>
              <a:chOff x="-493560" y="3182400"/>
              <a:chExt cx="1570320" cy="2026440"/>
            </a:xfrm>
          </p:grpSpPr>
          <p:sp>
            <p:nvSpPr>
              <p:cNvPr id="1221" name="Google Shape;310;p6"/>
              <p:cNvSpPr/>
              <p:nvPr/>
            </p:nvSpPr>
            <p:spPr>
              <a:xfrm rot="2700000">
                <a:off x="-315720" y="3364200"/>
                <a:ext cx="872640" cy="863280"/>
              </a:xfrm>
              <a:custGeom>
                <a:avLst/>
                <a:gdLst>
                  <a:gd name="textAreaLeft" fmla="*/ 0 w 872640"/>
                  <a:gd name="textAreaRight" fmla="*/ 873000 w 872640"/>
                  <a:gd name="textAreaTop" fmla="*/ 0 h 863280"/>
                  <a:gd name="textAreaBottom" fmla="*/ 863640 h 86328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2" name="Google Shape;311;p6"/>
              <p:cNvSpPr/>
              <p:nvPr/>
            </p:nvSpPr>
            <p:spPr>
              <a:xfrm rot="2700000">
                <a:off x="-201600" y="3640680"/>
                <a:ext cx="872640" cy="863280"/>
              </a:xfrm>
              <a:custGeom>
                <a:avLst/>
                <a:gdLst>
                  <a:gd name="textAreaLeft" fmla="*/ 0 w 872640"/>
                  <a:gd name="textAreaRight" fmla="*/ 873000 w 872640"/>
                  <a:gd name="textAreaTop" fmla="*/ 0 h 863280"/>
                  <a:gd name="textAreaBottom" fmla="*/ 863640 h 86328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3" name="Google Shape;312;p6"/>
              <p:cNvSpPr/>
              <p:nvPr/>
            </p:nvSpPr>
            <p:spPr>
              <a:xfrm rot="2700000">
                <a:off x="-87120" y="3886560"/>
                <a:ext cx="872640" cy="863280"/>
              </a:xfrm>
              <a:custGeom>
                <a:avLst/>
                <a:gdLst>
                  <a:gd name="textAreaLeft" fmla="*/ 0 w 872640"/>
                  <a:gd name="textAreaRight" fmla="*/ 873000 w 872640"/>
                  <a:gd name="textAreaTop" fmla="*/ 0 h 863280"/>
                  <a:gd name="textAreaBottom" fmla="*/ 863640 h 86328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24" name="Google Shape;313;p6"/>
              <p:cNvSpPr/>
              <p:nvPr/>
            </p:nvSpPr>
            <p:spPr>
              <a:xfrm rot="2700000">
                <a:off x="26640" y="4163040"/>
                <a:ext cx="872640" cy="863280"/>
              </a:xfrm>
              <a:custGeom>
                <a:avLst/>
                <a:gdLst>
                  <a:gd name="textAreaLeft" fmla="*/ 0 w 872640"/>
                  <a:gd name="textAreaRight" fmla="*/ 873000 w 872640"/>
                  <a:gd name="textAreaTop" fmla="*/ 0 h 863280"/>
                  <a:gd name="textAreaBottom" fmla="*/ 863640 h 86328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25" name="Google Shape;314;p6"/>
            <p:cNvGrpSpPr/>
            <p:nvPr/>
          </p:nvGrpSpPr>
          <p:grpSpPr>
            <a:xfrm>
              <a:off x="523080" y="4607280"/>
              <a:ext cx="1048320" cy="717120"/>
              <a:chOff x="523080" y="4607280"/>
              <a:chExt cx="1048320" cy="717120"/>
            </a:xfrm>
          </p:grpSpPr>
          <p:grpSp>
            <p:nvGrpSpPr>
              <p:cNvPr id="1226" name="Google Shape;315;p6"/>
              <p:cNvGrpSpPr/>
              <p:nvPr/>
            </p:nvGrpSpPr>
            <p:grpSpPr>
              <a:xfrm>
                <a:off x="523080" y="4607280"/>
                <a:ext cx="717120" cy="717120"/>
                <a:chOff x="523080" y="4607280"/>
                <a:chExt cx="717120" cy="717120"/>
              </a:xfrm>
            </p:grpSpPr>
            <p:sp>
              <p:nvSpPr>
                <p:cNvPr id="1227" name="Google Shape;316;p6"/>
                <p:cNvSpPr/>
                <p:nvPr/>
              </p:nvSpPr>
              <p:spPr>
                <a:xfrm rot="2700000">
                  <a:off x="622440" y="4717440"/>
                  <a:ext cx="518040" cy="496080"/>
                </a:xfrm>
                <a:custGeom>
                  <a:avLst/>
                  <a:gdLst>
                    <a:gd name="textAreaLeft" fmla="*/ 0 w 518040"/>
                    <a:gd name="textAreaRight" fmla="*/ 518400 w 518040"/>
                    <a:gd name="textAreaTop" fmla="*/ 0 h 496080"/>
                    <a:gd name="textAreaBottom" fmla="*/ 496440 h 4960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28" name="Google Shape;317;p6"/>
                <p:cNvGrpSpPr/>
                <p:nvPr/>
              </p:nvGrpSpPr>
              <p:grpSpPr>
                <a:xfrm>
                  <a:off x="590040" y="4758480"/>
                  <a:ext cx="581040" cy="335160"/>
                  <a:chOff x="590040" y="4758480"/>
                  <a:chExt cx="581040" cy="335160"/>
                </a:xfrm>
              </p:grpSpPr>
              <p:sp>
                <p:nvSpPr>
                  <p:cNvPr id="1229" name="Google Shape;318;p6"/>
                  <p:cNvSpPr/>
                  <p:nvPr/>
                </p:nvSpPr>
                <p:spPr>
                  <a:xfrm rot="2700000">
                    <a:off x="639000" y="48074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0" name="Google Shape;319;p6"/>
                  <p:cNvSpPr/>
                  <p:nvPr/>
                </p:nvSpPr>
                <p:spPr>
                  <a:xfrm rot="2700000">
                    <a:off x="700560" y="48074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1" name="Google Shape;320;p6"/>
                  <p:cNvSpPr/>
                  <p:nvPr/>
                </p:nvSpPr>
                <p:spPr>
                  <a:xfrm rot="2700000">
                    <a:off x="762120" y="48074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2" name="Google Shape;321;p6"/>
                  <p:cNvSpPr/>
                  <p:nvPr/>
                </p:nvSpPr>
                <p:spPr>
                  <a:xfrm rot="2700000">
                    <a:off x="823680" y="48074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33" name="Google Shape;322;p6"/>
                  <p:cNvSpPr/>
                  <p:nvPr/>
                </p:nvSpPr>
                <p:spPr>
                  <a:xfrm rot="2700000">
                    <a:off x="885240" y="48074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234" name="Google Shape;323;p6"/>
              <p:cNvSpPr/>
              <p:nvPr/>
            </p:nvSpPr>
            <p:spPr>
              <a:xfrm rot="18900000">
                <a:off x="1019160" y="4726080"/>
                <a:ext cx="486720" cy="386640"/>
              </a:xfrm>
              <a:custGeom>
                <a:avLst/>
                <a:gdLst>
                  <a:gd name="textAreaLeft" fmla="*/ 0 w 486720"/>
                  <a:gd name="textAreaRight" fmla="*/ 487080 w 486720"/>
                  <a:gd name="textAreaTop" fmla="*/ 0 h 386640"/>
                  <a:gd name="textAreaBottom" fmla="*/ 387000 h 3866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35" name="Google Shape;324;p6"/>
            <p:cNvGrpSpPr/>
            <p:nvPr/>
          </p:nvGrpSpPr>
          <p:grpSpPr>
            <a:xfrm>
              <a:off x="-232560" y="4691880"/>
              <a:ext cx="1048320" cy="717120"/>
              <a:chOff x="-232560" y="4691880"/>
              <a:chExt cx="1048320" cy="717120"/>
            </a:xfrm>
          </p:grpSpPr>
          <p:grpSp>
            <p:nvGrpSpPr>
              <p:cNvPr id="1236" name="Google Shape;325;p6"/>
              <p:cNvGrpSpPr/>
              <p:nvPr/>
            </p:nvGrpSpPr>
            <p:grpSpPr>
              <a:xfrm>
                <a:off x="-232560" y="4691880"/>
                <a:ext cx="717120" cy="717120"/>
                <a:chOff x="-232560" y="4691880"/>
                <a:chExt cx="717120" cy="717120"/>
              </a:xfrm>
            </p:grpSpPr>
            <p:sp>
              <p:nvSpPr>
                <p:cNvPr id="1237" name="Google Shape;326;p6"/>
                <p:cNvSpPr/>
                <p:nvPr/>
              </p:nvSpPr>
              <p:spPr>
                <a:xfrm rot="2700000">
                  <a:off x="-132840" y="4802040"/>
                  <a:ext cx="518040" cy="496080"/>
                </a:xfrm>
                <a:custGeom>
                  <a:avLst/>
                  <a:gdLst>
                    <a:gd name="textAreaLeft" fmla="*/ 0 w 518040"/>
                    <a:gd name="textAreaRight" fmla="*/ 518400 w 518040"/>
                    <a:gd name="textAreaTop" fmla="*/ 0 h 496080"/>
                    <a:gd name="textAreaBottom" fmla="*/ 496440 h 4960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38" name="Google Shape;327;p6"/>
                <p:cNvGrpSpPr/>
                <p:nvPr/>
              </p:nvGrpSpPr>
              <p:grpSpPr>
                <a:xfrm>
                  <a:off x="-165960" y="4843080"/>
                  <a:ext cx="581040" cy="335160"/>
                  <a:chOff x="-165960" y="4843080"/>
                  <a:chExt cx="581040" cy="335160"/>
                </a:xfrm>
              </p:grpSpPr>
              <p:sp>
                <p:nvSpPr>
                  <p:cNvPr id="1239" name="Google Shape;328;p6"/>
                  <p:cNvSpPr/>
                  <p:nvPr/>
                </p:nvSpPr>
                <p:spPr>
                  <a:xfrm rot="2700000">
                    <a:off x="-117000" y="48920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0" name="Google Shape;329;p6"/>
                  <p:cNvSpPr/>
                  <p:nvPr/>
                </p:nvSpPr>
                <p:spPr>
                  <a:xfrm rot="2700000">
                    <a:off x="-55440" y="48920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1" name="Google Shape;330;p6"/>
                  <p:cNvSpPr/>
                  <p:nvPr/>
                </p:nvSpPr>
                <p:spPr>
                  <a:xfrm rot="2700000">
                    <a:off x="6120" y="48920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2" name="Google Shape;331;p6"/>
                  <p:cNvSpPr/>
                  <p:nvPr/>
                </p:nvSpPr>
                <p:spPr>
                  <a:xfrm rot="2700000">
                    <a:off x="67320" y="48920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3" name="Google Shape;332;p6"/>
                  <p:cNvSpPr/>
                  <p:nvPr/>
                </p:nvSpPr>
                <p:spPr>
                  <a:xfrm rot="2700000">
                    <a:off x="128880" y="489204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244" name="Google Shape;333;p6"/>
              <p:cNvSpPr/>
              <p:nvPr/>
            </p:nvSpPr>
            <p:spPr>
              <a:xfrm rot="18900000">
                <a:off x="263520" y="4810680"/>
                <a:ext cx="486720" cy="386640"/>
              </a:xfrm>
              <a:custGeom>
                <a:avLst/>
                <a:gdLst>
                  <a:gd name="textAreaLeft" fmla="*/ 0 w 486720"/>
                  <a:gd name="textAreaRight" fmla="*/ 487080 w 486720"/>
                  <a:gd name="textAreaTop" fmla="*/ 0 h 386640"/>
                  <a:gd name="textAreaBottom" fmla="*/ 387000 h 38664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45" name="Google Shape;334;p6"/>
            <p:cNvGrpSpPr/>
            <p:nvPr/>
          </p:nvGrpSpPr>
          <p:grpSpPr>
            <a:xfrm>
              <a:off x="-1498680" y="4898880"/>
              <a:ext cx="4558320" cy="133920"/>
              <a:chOff x="-1498680" y="4898880"/>
              <a:chExt cx="4558320" cy="133920"/>
            </a:xfrm>
          </p:grpSpPr>
          <p:sp>
            <p:nvSpPr>
              <p:cNvPr id="1246" name="Google Shape;335;p6"/>
              <p:cNvSpPr/>
              <p:nvPr/>
            </p:nvSpPr>
            <p:spPr>
              <a:xfrm>
                <a:off x="2925720" y="48988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247" name="Google Shape;336;p6"/>
              <p:cNvCxnSpPr/>
              <p:nvPr/>
            </p:nvCxnSpPr>
            <p:spPr>
              <a:xfrm>
                <a:off x="-1498680" y="4965840"/>
                <a:ext cx="4462560" cy="360"/>
              </a:xfrm>
              <a:prstGeom prst="straightConnector1">
                <a:avLst/>
              </a:prstGeom>
              <a:ln w="9525">
                <a:solidFill>
                  <a:srgbClr val="0C0A9E"/>
                </a:solidFill>
                <a:round/>
              </a:ln>
            </p:spPr>
          </p:cxnSp>
          <p:sp>
            <p:nvSpPr>
              <p:cNvPr id="1248" name="Google Shape;337;p6"/>
              <p:cNvSpPr/>
              <p:nvPr/>
            </p:nvSpPr>
            <p:spPr>
              <a:xfrm>
                <a:off x="2955960" y="49291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251" name="Google Shape;341;p7"/>
          <p:cNvGrpSpPr/>
          <p:nvPr/>
        </p:nvGrpSpPr>
        <p:grpSpPr>
          <a:xfrm>
            <a:off x="8934840" y="3943440"/>
            <a:ext cx="438840" cy="438840"/>
            <a:chOff x="8934840" y="3943440"/>
            <a:chExt cx="438840" cy="438840"/>
          </a:xfrm>
        </p:grpSpPr>
        <p:sp>
          <p:nvSpPr>
            <p:cNvPr id="1252" name="Google Shape;342;p7"/>
            <p:cNvSpPr/>
            <p:nvPr/>
          </p:nvSpPr>
          <p:spPr>
            <a:xfrm>
              <a:off x="8934840" y="394344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3" name="Google Shape;343;p7"/>
            <p:cNvSpPr/>
            <p:nvPr/>
          </p:nvSpPr>
          <p:spPr>
            <a:xfrm>
              <a:off x="9023040" y="404352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54" name="Google Shape;344;p7"/>
          <p:cNvGrpSpPr/>
          <p:nvPr/>
        </p:nvGrpSpPr>
        <p:grpSpPr>
          <a:xfrm>
            <a:off x="5481720" y="-3117240"/>
            <a:ext cx="5953320" cy="6141960"/>
            <a:chOff x="5481720" y="-3117240"/>
            <a:chExt cx="5953320" cy="6141960"/>
          </a:xfrm>
        </p:grpSpPr>
        <p:sp>
          <p:nvSpPr>
            <p:cNvPr id="1255" name="Google Shape;345;p7"/>
            <p:cNvSpPr/>
            <p:nvPr/>
          </p:nvSpPr>
          <p:spPr>
            <a:xfrm rot="18900000">
              <a:off x="6829560" y="-245880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56" name="Google Shape;346;p7"/>
            <p:cNvSpPr/>
            <p:nvPr/>
          </p:nvSpPr>
          <p:spPr>
            <a:xfrm rot="18900000">
              <a:off x="6933960" y="-275184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40000">
                  <a:srgbClr val="FF9900">
                    <a:alpha val="41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57" name="Google Shape;347;p7"/>
            <p:cNvGrpSpPr/>
            <p:nvPr/>
          </p:nvGrpSpPr>
          <p:grpSpPr>
            <a:xfrm>
              <a:off x="5862600" y="33480"/>
              <a:ext cx="4558680" cy="133920"/>
              <a:chOff x="5862600" y="33480"/>
              <a:chExt cx="4558680" cy="133920"/>
            </a:xfrm>
          </p:grpSpPr>
          <p:sp>
            <p:nvSpPr>
              <p:cNvPr id="1258" name="Google Shape;348;p7"/>
              <p:cNvSpPr/>
              <p:nvPr/>
            </p:nvSpPr>
            <p:spPr>
              <a:xfrm rot="10800000">
                <a:off x="5862600" y="334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259" name="Google Shape;349;p7"/>
              <p:cNvCxnSpPr/>
              <p:nvPr/>
            </p:nvCxnSpPr>
            <p:spPr>
              <a:xfrm flipH="1">
                <a:off x="5958360" y="100080"/>
                <a:ext cx="4463280" cy="360"/>
              </a:xfrm>
              <a:prstGeom prst="straightConnector1">
                <a:avLst/>
              </a:prstGeom>
              <a:ln w="9525">
                <a:solidFill>
                  <a:srgbClr val="0C0A9E"/>
                </a:solidFill>
                <a:round/>
              </a:ln>
            </p:spPr>
          </p:cxnSp>
          <p:sp>
            <p:nvSpPr>
              <p:cNvPr id="1260" name="Google Shape;350;p7"/>
              <p:cNvSpPr/>
              <p:nvPr/>
            </p:nvSpPr>
            <p:spPr>
              <a:xfrm rot="10800000">
                <a:off x="5893200" y="637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1261" name="Google Shape;351;p7"/>
          <p:cNvGrpSpPr/>
          <p:nvPr/>
        </p:nvGrpSpPr>
        <p:grpSpPr>
          <a:xfrm>
            <a:off x="-502920" y="3987000"/>
            <a:ext cx="5248440" cy="2991960"/>
            <a:chOff x="-502920" y="3987000"/>
            <a:chExt cx="5248440" cy="2991960"/>
          </a:xfrm>
        </p:grpSpPr>
        <p:pic>
          <p:nvPicPr>
            <p:cNvPr id="1262" name="Google Shape;352;p7"/>
            <p:cNvPicPr/>
            <p:nvPr/>
          </p:nvPicPr>
          <p:blipFill>
            <a:blip r:embed="rId3"/>
            <a:srcRect l="16959" t="24713" r="7122" b="26173"/>
            <a:stretch/>
          </p:blipFill>
          <p:spPr>
            <a:xfrm flipH="1">
              <a:off x="-502920" y="3987000"/>
              <a:ext cx="3920040" cy="2991960"/>
            </a:xfrm>
            <a:prstGeom prst="rect">
              <a:avLst/>
            </a:prstGeom>
            <a:ln w="0">
              <a:noFill/>
            </a:ln>
          </p:spPr>
        </p:pic>
        <p:sp>
          <p:nvSpPr>
            <p:cNvPr id="1263" name="Google Shape;353;p7"/>
            <p:cNvSpPr/>
            <p:nvPr/>
          </p:nvSpPr>
          <p:spPr>
            <a:xfrm flipH="1">
              <a:off x="3542040" y="5223960"/>
              <a:ext cx="581760" cy="556920"/>
            </a:xfrm>
            <a:custGeom>
              <a:avLst/>
              <a:gdLst>
                <a:gd name="textAreaLeft" fmla="*/ 360 w 581760"/>
                <a:gd name="textAreaRight" fmla="*/ 58248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4" name="Google Shape;354;p7"/>
            <p:cNvSpPr/>
            <p:nvPr/>
          </p:nvSpPr>
          <p:spPr>
            <a:xfrm flipH="1">
              <a:off x="3205440" y="5280480"/>
              <a:ext cx="339840" cy="325440"/>
            </a:xfrm>
            <a:custGeom>
              <a:avLst/>
              <a:gdLst>
                <a:gd name="textAreaLeft" fmla="*/ 360 w 339840"/>
                <a:gd name="textAreaRight" fmla="*/ 340560 w 339840"/>
                <a:gd name="textAreaTop" fmla="*/ 0 h 325440"/>
                <a:gd name="textAreaBottom" fmla="*/ 325800 h 32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5" name="Google Shape;355;p7"/>
            <p:cNvSpPr/>
            <p:nvPr/>
          </p:nvSpPr>
          <p:spPr>
            <a:xfrm flipH="1">
              <a:off x="3084480" y="5514120"/>
              <a:ext cx="581760" cy="556920"/>
            </a:xfrm>
            <a:custGeom>
              <a:avLst/>
              <a:gdLst>
                <a:gd name="textAreaLeft" fmla="*/ 360 w 581760"/>
                <a:gd name="textAreaRight" fmla="*/ 58248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alpha val="31000"/>
                  </a:srgbClr>
                </a:gs>
                <a:gs pos="22000">
                  <a:srgbClr val="F5F8FF">
                    <a:alpha val="31000"/>
                  </a:srgbClr>
                </a:gs>
                <a:gs pos="45000">
                  <a:srgbClr val="FFFFFF">
                    <a:alpha val="31000"/>
                  </a:srgbClr>
                </a:gs>
                <a:gs pos="100000">
                  <a:srgbClr val="0C0A9E">
                    <a:alpha val="31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6" name="Google Shape;356;p7"/>
            <p:cNvSpPr/>
            <p:nvPr/>
          </p:nvSpPr>
          <p:spPr>
            <a:xfrm flipH="1">
              <a:off x="2606040" y="5164560"/>
              <a:ext cx="581760" cy="556920"/>
            </a:xfrm>
            <a:custGeom>
              <a:avLst/>
              <a:gdLst>
                <a:gd name="textAreaLeft" fmla="*/ 360 w 581760"/>
                <a:gd name="textAreaRight" fmla="*/ 582480 w 581760"/>
                <a:gd name="textAreaTop" fmla="*/ 0 h 556920"/>
                <a:gd name="textAreaBottom" fmla="*/ 557280 h 55692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5F8FF"/>
                </a:gs>
                <a:gs pos="22000">
                  <a:srgbClr val="F5F8FF"/>
                </a:gs>
                <a:gs pos="45000">
                  <a:srgbClr val="FFFFFF">
                    <a:alpha val="0"/>
                  </a:srgbClr>
                </a:gs>
                <a:gs pos="100000">
                  <a:srgbClr val="0C0A9E">
                    <a:alpha val="5000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67" name="Google Shape;357;p7"/>
            <p:cNvSpPr/>
            <p:nvPr/>
          </p:nvSpPr>
          <p:spPr>
            <a:xfrm rot="16200000" flipH="1">
              <a:off x="2618280" y="3689640"/>
              <a:ext cx="1420560" cy="2832840"/>
            </a:xfrm>
            <a:custGeom>
              <a:avLst/>
              <a:gdLst>
                <a:gd name="textAreaLeft" fmla="*/ 360 w 1420560"/>
                <a:gd name="textAreaRight" fmla="*/ 142128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68" name="Google Shape;358;p7"/>
            <p:cNvGrpSpPr/>
            <p:nvPr/>
          </p:nvGrpSpPr>
          <p:grpSpPr>
            <a:xfrm>
              <a:off x="3588480" y="4943160"/>
              <a:ext cx="161640" cy="161640"/>
              <a:chOff x="3588480" y="4943160"/>
              <a:chExt cx="161640" cy="161640"/>
            </a:xfrm>
          </p:grpSpPr>
          <p:sp>
            <p:nvSpPr>
              <p:cNvPr id="1269" name="Google Shape;359;p7"/>
              <p:cNvSpPr/>
              <p:nvPr/>
            </p:nvSpPr>
            <p:spPr>
              <a:xfrm flipH="1">
                <a:off x="3588120" y="4943160"/>
                <a:ext cx="161640" cy="161640"/>
              </a:xfrm>
              <a:custGeom>
                <a:avLst/>
                <a:gdLst>
                  <a:gd name="textAreaLeft" fmla="*/ -360 w 161640"/>
                  <a:gd name="textAreaRight" fmla="*/ 161640 w 161640"/>
                  <a:gd name="textAreaTop" fmla="*/ 0 h 161640"/>
                  <a:gd name="textAreaBottom" fmla="*/ 16200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0" name="Google Shape;360;p7"/>
              <p:cNvSpPr/>
              <p:nvPr/>
            </p:nvSpPr>
            <p:spPr>
              <a:xfrm flipH="1">
                <a:off x="3621240" y="4979880"/>
                <a:ext cx="96480" cy="88200"/>
              </a:xfrm>
              <a:custGeom>
                <a:avLst/>
                <a:gdLst>
                  <a:gd name="textAreaLeft" fmla="*/ 360 w 96480"/>
                  <a:gd name="textAreaRight" fmla="*/ 97200 w 96480"/>
                  <a:gd name="textAreaTop" fmla="*/ 0 h 88200"/>
                  <a:gd name="textAreaBottom" fmla="*/ 8856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71" name="Google Shape;361;p7"/>
            <p:cNvGrpSpPr/>
            <p:nvPr/>
          </p:nvGrpSpPr>
          <p:grpSpPr>
            <a:xfrm>
              <a:off x="2206440" y="5361120"/>
              <a:ext cx="161640" cy="161640"/>
              <a:chOff x="2206440" y="5361120"/>
              <a:chExt cx="161640" cy="161640"/>
            </a:xfrm>
          </p:grpSpPr>
          <p:sp>
            <p:nvSpPr>
              <p:cNvPr id="1272" name="Google Shape;362;p7"/>
              <p:cNvSpPr/>
              <p:nvPr/>
            </p:nvSpPr>
            <p:spPr>
              <a:xfrm flipV="1">
                <a:off x="2206440" y="5360760"/>
                <a:ext cx="161640" cy="161640"/>
              </a:xfrm>
              <a:custGeom>
                <a:avLst/>
                <a:gdLst>
                  <a:gd name="textAreaLeft" fmla="*/ 0 w 161640"/>
                  <a:gd name="textAreaRight" fmla="*/ 162000 w 161640"/>
                  <a:gd name="textAreaTop" fmla="*/ -360 h 161640"/>
                  <a:gd name="textAreaBottom" fmla="*/ 161640 h 1616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3" name="Google Shape;363;p7"/>
              <p:cNvSpPr/>
              <p:nvPr/>
            </p:nvSpPr>
            <p:spPr>
              <a:xfrm flipV="1">
                <a:off x="2238840" y="5397480"/>
                <a:ext cx="96480" cy="88200"/>
              </a:xfrm>
              <a:custGeom>
                <a:avLst/>
                <a:gdLst>
                  <a:gd name="textAreaLeft" fmla="*/ 0 w 96480"/>
                  <a:gd name="textAreaRight" fmla="*/ 96840 w 96480"/>
                  <a:gd name="textAreaTop" fmla="*/ -360 h 88200"/>
                  <a:gd name="textAreaBottom" fmla="*/ 88200 h 882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44280" bIns="44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70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74" name="PlaceHolder 1"/>
          <p:cNvSpPr>
            <a:spLocks noGrp="1"/>
          </p:cNvSpPr>
          <p:nvPr>
            <p:ph type="title"/>
          </p:nvPr>
        </p:nvSpPr>
        <p:spPr>
          <a:xfrm>
            <a:off x="713160" y="2122560"/>
            <a:ext cx="7297200" cy="90972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grpSp>
        <p:nvGrpSpPr>
          <p:cNvPr id="1275" name="Google Shape;366;p8"/>
          <p:cNvGrpSpPr/>
          <p:nvPr/>
        </p:nvGrpSpPr>
        <p:grpSpPr>
          <a:xfrm>
            <a:off x="6475680" y="-1541520"/>
            <a:ext cx="2583360" cy="2409120"/>
            <a:chOff x="6475680" y="-1541520"/>
            <a:chExt cx="2583360" cy="2409120"/>
          </a:xfrm>
        </p:grpSpPr>
        <p:grpSp>
          <p:nvGrpSpPr>
            <p:cNvPr id="1276" name="Google Shape;367;p8"/>
            <p:cNvGrpSpPr/>
            <p:nvPr/>
          </p:nvGrpSpPr>
          <p:grpSpPr>
            <a:xfrm>
              <a:off x="6475680" y="-1541520"/>
              <a:ext cx="939600" cy="2133000"/>
              <a:chOff x="6475680" y="-1541520"/>
              <a:chExt cx="939600" cy="2133000"/>
            </a:xfrm>
          </p:grpSpPr>
          <p:sp>
            <p:nvSpPr>
              <p:cNvPr id="1277" name="Google Shape;368;p8"/>
              <p:cNvSpPr/>
              <p:nvPr/>
            </p:nvSpPr>
            <p:spPr>
              <a:xfrm>
                <a:off x="6475680" y="-154152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78" name="Google Shape;369;p8"/>
              <p:cNvSpPr/>
              <p:nvPr/>
            </p:nvSpPr>
            <p:spPr>
              <a:xfrm>
                <a:off x="6728400" y="-1179360"/>
                <a:ext cx="686880" cy="1770840"/>
              </a:xfrm>
              <a:custGeom>
                <a:avLst/>
                <a:gdLst>
                  <a:gd name="textAreaLeft" fmla="*/ 0 w 686880"/>
                  <a:gd name="textAreaRight" fmla="*/ 687240 w 686880"/>
                  <a:gd name="textAreaTop" fmla="*/ 0 h 1770840"/>
                  <a:gd name="textAreaBottom" fmla="*/ 1771200 h 17708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279" name="Google Shape;370;p8"/>
            <p:cNvSpPr/>
            <p:nvPr/>
          </p:nvSpPr>
          <p:spPr>
            <a:xfrm rot="5400000">
              <a:off x="7783200" y="-77040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0" name="Google Shape;371;p8"/>
            <p:cNvSpPr/>
            <p:nvPr/>
          </p:nvSpPr>
          <p:spPr>
            <a:xfrm rot="5400000">
              <a:off x="7617600" y="-361080"/>
              <a:ext cx="686880" cy="1770840"/>
            </a:xfrm>
            <a:custGeom>
              <a:avLst/>
              <a:gdLst>
                <a:gd name="textAreaLeft" fmla="*/ 0 w 686880"/>
                <a:gd name="textAreaRight" fmla="*/ 687240 w 686880"/>
                <a:gd name="textAreaTop" fmla="*/ 0 h 1770840"/>
                <a:gd name="textAreaBottom" fmla="*/ 1771200 h 177084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81" name="Google Shape;372;p8"/>
            <p:cNvGrpSpPr/>
            <p:nvPr/>
          </p:nvGrpSpPr>
          <p:grpSpPr>
            <a:xfrm>
              <a:off x="7741800" y="-258480"/>
              <a:ext cx="438840" cy="438840"/>
              <a:chOff x="7741800" y="-258480"/>
              <a:chExt cx="438840" cy="438840"/>
            </a:xfrm>
          </p:grpSpPr>
          <p:sp>
            <p:nvSpPr>
              <p:cNvPr id="1282" name="Google Shape;373;p8"/>
              <p:cNvSpPr/>
              <p:nvPr/>
            </p:nvSpPr>
            <p:spPr>
              <a:xfrm>
                <a:off x="7741800" y="-25848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3" name="Google Shape;374;p8"/>
              <p:cNvSpPr/>
              <p:nvPr/>
            </p:nvSpPr>
            <p:spPr>
              <a:xfrm>
                <a:off x="7830000" y="-15840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7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4" name="PlaceHolder 1"/>
          <p:cNvSpPr>
            <a:spLocks noGrp="1"/>
          </p:cNvSpPr>
          <p:nvPr>
            <p:ph type="title"/>
          </p:nvPr>
        </p:nvSpPr>
        <p:spPr>
          <a:xfrm>
            <a:off x="720000" y="479880"/>
            <a:ext cx="3144960" cy="18432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1285" name="PlaceHolder 2"/>
          <p:cNvSpPr>
            <a:spLocks noGrp="1"/>
          </p:cNvSpPr>
          <p:nvPr>
            <p:ph type="body"/>
          </p:nvPr>
        </p:nvSpPr>
        <p:spPr>
          <a:xfrm>
            <a:off x="4135680" y="539640"/>
            <a:ext cx="4294800" cy="40687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286" name="Google Shape;379;p9"/>
          <p:cNvGrpSpPr/>
          <p:nvPr/>
        </p:nvGrpSpPr>
        <p:grpSpPr>
          <a:xfrm>
            <a:off x="-2393640" y="-1635480"/>
            <a:ext cx="4710600" cy="5344200"/>
            <a:chOff x="-2393640" y="-1635480"/>
            <a:chExt cx="4710600" cy="5344200"/>
          </a:xfrm>
        </p:grpSpPr>
        <p:pic>
          <p:nvPicPr>
            <p:cNvPr id="1287" name="Google Shape;380;p9"/>
            <p:cNvPicPr/>
            <p:nvPr/>
          </p:nvPicPr>
          <p:blipFill>
            <a:blip r:embed="rId4"/>
            <a:srcRect l="16959" t="24713" r="7122" b="26173"/>
            <a:stretch/>
          </p:blipFill>
          <p:spPr>
            <a:xfrm>
              <a:off x="-2393640" y="-1635480"/>
              <a:ext cx="3920040" cy="2991960"/>
            </a:xfrm>
            <a:prstGeom prst="rect">
              <a:avLst/>
            </a:prstGeom>
            <a:ln w="0">
              <a:noFill/>
            </a:ln>
          </p:spPr>
        </p:pic>
        <p:grpSp>
          <p:nvGrpSpPr>
            <p:cNvPr id="1288" name="Google Shape;381;p9"/>
            <p:cNvGrpSpPr/>
            <p:nvPr/>
          </p:nvGrpSpPr>
          <p:grpSpPr>
            <a:xfrm>
              <a:off x="-1398960" y="-1410120"/>
              <a:ext cx="3152880" cy="5118840"/>
              <a:chOff x="-1398960" y="-1410120"/>
              <a:chExt cx="3152880" cy="5118840"/>
            </a:xfrm>
          </p:grpSpPr>
          <p:sp>
            <p:nvSpPr>
              <p:cNvPr id="1289" name="Google Shape;382;p9"/>
              <p:cNvSpPr/>
              <p:nvPr/>
            </p:nvSpPr>
            <p:spPr>
              <a:xfrm>
                <a:off x="-1398960" y="-14101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290" name="Google Shape;383;p9"/>
              <p:cNvGrpSpPr/>
              <p:nvPr/>
            </p:nvGrpSpPr>
            <p:grpSpPr>
              <a:xfrm>
                <a:off x="629280" y="217080"/>
                <a:ext cx="133560" cy="133560"/>
                <a:chOff x="629280" y="217080"/>
                <a:chExt cx="133560" cy="133560"/>
              </a:xfrm>
            </p:grpSpPr>
            <p:sp>
              <p:nvSpPr>
                <p:cNvPr id="1291" name="Google Shape;384;p9"/>
                <p:cNvSpPr/>
                <p:nvPr/>
              </p:nvSpPr>
              <p:spPr>
                <a:xfrm>
                  <a:off x="629280" y="21708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2" name="Google Shape;385;p9"/>
                <p:cNvSpPr/>
                <p:nvPr/>
              </p:nvSpPr>
              <p:spPr>
                <a:xfrm>
                  <a:off x="648360" y="2358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93" name="Google Shape;386;p9"/>
              <p:cNvGrpSpPr/>
              <p:nvPr/>
            </p:nvGrpSpPr>
            <p:grpSpPr>
              <a:xfrm>
                <a:off x="-363960" y="903240"/>
                <a:ext cx="133560" cy="133560"/>
                <a:chOff x="-363960" y="903240"/>
                <a:chExt cx="133560" cy="133560"/>
              </a:xfrm>
            </p:grpSpPr>
            <p:sp>
              <p:nvSpPr>
                <p:cNvPr id="1294" name="Google Shape;387;p9"/>
                <p:cNvSpPr/>
                <p:nvPr/>
              </p:nvSpPr>
              <p:spPr>
                <a:xfrm>
                  <a:off x="-363960" y="9032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5" name="Google Shape;388;p9"/>
                <p:cNvSpPr/>
                <p:nvPr/>
              </p:nvSpPr>
              <p:spPr>
                <a:xfrm>
                  <a:off x="-345240" y="9223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96" name="Google Shape;389;p9"/>
              <p:cNvGrpSpPr/>
              <p:nvPr/>
            </p:nvGrpSpPr>
            <p:grpSpPr>
              <a:xfrm>
                <a:off x="20160" y="1276920"/>
                <a:ext cx="133560" cy="133560"/>
                <a:chOff x="20160" y="1276920"/>
                <a:chExt cx="133560" cy="133560"/>
              </a:xfrm>
            </p:grpSpPr>
            <p:sp>
              <p:nvSpPr>
                <p:cNvPr id="1297" name="Google Shape;390;p9"/>
                <p:cNvSpPr/>
                <p:nvPr/>
              </p:nvSpPr>
              <p:spPr>
                <a:xfrm>
                  <a:off x="20160" y="12769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8" name="Google Shape;391;p9"/>
                <p:cNvSpPr/>
                <p:nvPr/>
              </p:nvSpPr>
              <p:spPr>
                <a:xfrm>
                  <a:off x="38880" y="12960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299" name="Google Shape;392;p9"/>
            <p:cNvGrpSpPr/>
            <p:nvPr/>
          </p:nvGrpSpPr>
          <p:grpSpPr>
            <a:xfrm>
              <a:off x="45360" y="-923040"/>
              <a:ext cx="87840" cy="2151360"/>
              <a:chOff x="45360" y="-923040"/>
              <a:chExt cx="87840" cy="2151360"/>
            </a:xfrm>
          </p:grpSpPr>
          <p:sp>
            <p:nvSpPr>
              <p:cNvPr id="1300" name="Google Shape;393;p9"/>
              <p:cNvSpPr/>
              <p:nvPr/>
            </p:nvSpPr>
            <p:spPr>
              <a:xfrm>
                <a:off x="45360" y="-9230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01" name="Google Shape;394;p9"/>
              <p:cNvSpPr/>
              <p:nvPr/>
            </p:nvSpPr>
            <p:spPr>
              <a:xfrm>
                <a:off x="120960" y="-9230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02" name="Google Shape;395;p9"/>
            <p:cNvGrpSpPr/>
            <p:nvPr/>
          </p:nvGrpSpPr>
          <p:grpSpPr>
            <a:xfrm>
              <a:off x="285120" y="-794880"/>
              <a:ext cx="87840" cy="2151360"/>
              <a:chOff x="285120" y="-794880"/>
              <a:chExt cx="87840" cy="2151360"/>
            </a:xfrm>
          </p:grpSpPr>
          <p:sp>
            <p:nvSpPr>
              <p:cNvPr id="1303" name="Google Shape;396;p9"/>
              <p:cNvSpPr/>
              <p:nvPr/>
            </p:nvSpPr>
            <p:spPr>
              <a:xfrm>
                <a:off x="285120" y="-7948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04" name="Google Shape;397;p9"/>
              <p:cNvSpPr/>
              <p:nvPr/>
            </p:nvSpPr>
            <p:spPr>
              <a:xfrm>
                <a:off x="360720" y="-7948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05" name="Google Shape;398;p9"/>
            <p:cNvSpPr/>
            <p:nvPr/>
          </p:nvSpPr>
          <p:spPr>
            <a:xfrm rot="5400000">
              <a:off x="425520" y="-1353240"/>
              <a:ext cx="1030680" cy="2751840"/>
            </a:xfrm>
            <a:custGeom>
              <a:avLst/>
              <a:gdLst>
                <a:gd name="textAreaLeft" fmla="*/ 0 w 1030680"/>
                <a:gd name="textAreaRight" fmla="*/ 1031040 w 1030680"/>
                <a:gd name="textAreaTop" fmla="*/ 0 h 2751840"/>
                <a:gd name="textAreaBottom" fmla="*/ 2752200 h 2751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306" name="Google Shape;399;p9"/>
            <p:cNvGrpSpPr/>
            <p:nvPr/>
          </p:nvGrpSpPr>
          <p:grpSpPr>
            <a:xfrm>
              <a:off x="-252000" y="261000"/>
              <a:ext cx="480240" cy="480960"/>
              <a:chOff x="-252000" y="261000"/>
              <a:chExt cx="480240" cy="480960"/>
            </a:xfrm>
          </p:grpSpPr>
          <p:sp>
            <p:nvSpPr>
              <p:cNvPr id="1307" name="Google Shape;400;p9"/>
              <p:cNvSpPr/>
              <p:nvPr/>
            </p:nvSpPr>
            <p:spPr>
              <a:xfrm>
                <a:off x="126720" y="26100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08" name="Google Shape;401;p9"/>
              <p:cNvSpPr/>
              <p:nvPr/>
            </p:nvSpPr>
            <p:spPr>
              <a:xfrm>
                <a:off x="63360" y="32472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09" name="Google Shape;402;p9"/>
              <p:cNvSpPr/>
              <p:nvPr/>
            </p:nvSpPr>
            <p:spPr>
              <a:xfrm>
                <a:off x="720" y="3880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0" name="Google Shape;403;p9"/>
              <p:cNvSpPr/>
              <p:nvPr/>
            </p:nvSpPr>
            <p:spPr>
              <a:xfrm>
                <a:off x="-63000" y="45072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1" name="Google Shape;404;p9"/>
              <p:cNvSpPr/>
              <p:nvPr/>
            </p:nvSpPr>
            <p:spPr>
              <a:xfrm>
                <a:off x="-126000" y="5140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2" name="Google Shape;405;p9"/>
              <p:cNvSpPr/>
              <p:nvPr/>
            </p:nvSpPr>
            <p:spPr>
              <a:xfrm>
                <a:off x="-189360" y="57708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3" name="Google Shape;406;p9"/>
              <p:cNvSpPr/>
              <p:nvPr/>
            </p:nvSpPr>
            <p:spPr>
              <a:xfrm>
                <a:off x="-252000" y="6404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314" name="Google Shape;407;p9"/>
          <p:cNvGrpSpPr/>
          <p:nvPr/>
        </p:nvGrpSpPr>
        <p:grpSpPr>
          <a:xfrm>
            <a:off x="6719760" y="2898360"/>
            <a:ext cx="3920040" cy="3213720"/>
            <a:chOff x="6719760" y="2898360"/>
            <a:chExt cx="3920040" cy="3213720"/>
          </a:xfrm>
        </p:grpSpPr>
        <p:sp>
          <p:nvSpPr>
            <p:cNvPr id="1315" name="Google Shape;408;p9"/>
            <p:cNvSpPr/>
            <p:nvPr/>
          </p:nvSpPr>
          <p:spPr>
            <a:xfrm>
              <a:off x="8841240" y="2898360"/>
              <a:ext cx="480600" cy="475560"/>
            </a:xfrm>
            <a:custGeom>
              <a:avLst/>
              <a:gdLst>
                <a:gd name="textAreaLeft" fmla="*/ 0 w 480600"/>
                <a:gd name="textAreaRight" fmla="*/ 480960 w 480600"/>
                <a:gd name="textAreaTop" fmla="*/ 0 h 475560"/>
                <a:gd name="textAreaBottom" fmla="*/ 475920 h 47556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316" name="Google Shape;409;p9"/>
            <p:cNvPicPr/>
            <p:nvPr/>
          </p:nvPicPr>
          <p:blipFill>
            <a:blip r:embed="rId4"/>
            <a:srcRect l="16959" t="24713" r="7122" b="26173"/>
            <a:stretch/>
          </p:blipFill>
          <p:spPr>
            <a:xfrm>
              <a:off x="6719760" y="3120120"/>
              <a:ext cx="3920040" cy="2991960"/>
            </a:xfrm>
            <a:prstGeom prst="rect">
              <a:avLst/>
            </a:prstGeom>
            <a:ln w="0">
              <a:noFill/>
            </a:ln>
          </p:spPr>
        </p:pic>
        <p:grpSp>
          <p:nvGrpSpPr>
            <p:cNvPr id="1317" name="Google Shape;410;p9"/>
            <p:cNvGrpSpPr/>
            <p:nvPr/>
          </p:nvGrpSpPr>
          <p:grpSpPr>
            <a:xfrm>
              <a:off x="8748360" y="3547800"/>
              <a:ext cx="699480" cy="1650960"/>
              <a:chOff x="8748360" y="3547800"/>
              <a:chExt cx="699480" cy="1650960"/>
            </a:xfrm>
          </p:grpSpPr>
          <p:sp>
            <p:nvSpPr>
              <p:cNvPr id="1318" name="Google Shape;411;p9"/>
              <p:cNvSpPr/>
              <p:nvPr/>
            </p:nvSpPr>
            <p:spPr>
              <a:xfrm>
                <a:off x="8748360" y="354780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19" name="Google Shape;412;p9"/>
              <p:cNvSpPr/>
              <p:nvPr/>
            </p:nvSpPr>
            <p:spPr>
              <a:xfrm>
                <a:off x="9201240" y="387900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0" name="Google Shape;413;p9"/>
              <p:cNvSpPr/>
              <p:nvPr/>
            </p:nvSpPr>
            <p:spPr>
              <a:xfrm>
                <a:off x="9108720" y="397224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21" name="Google Shape;414;p9"/>
            <p:cNvGrpSpPr/>
            <p:nvPr/>
          </p:nvGrpSpPr>
          <p:grpSpPr>
            <a:xfrm>
              <a:off x="8355600" y="4357440"/>
              <a:ext cx="904320" cy="725400"/>
              <a:chOff x="8355600" y="4357440"/>
              <a:chExt cx="904320" cy="725400"/>
            </a:xfrm>
          </p:grpSpPr>
          <p:sp>
            <p:nvSpPr>
              <p:cNvPr id="1322" name="Google Shape;415;p9"/>
              <p:cNvSpPr/>
              <p:nvPr/>
            </p:nvSpPr>
            <p:spPr>
              <a:xfrm>
                <a:off x="8574840" y="43574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3" name="Google Shape;416;p9"/>
              <p:cNvSpPr/>
              <p:nvPr/>
            </p:nvSpPr>
            <p:spPr>
              <a:xfrm>
                <a:off x="8355600" y="45003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4" name="Google Shape;417;p9"/>
              <p:cNvSpPr/>
              <p:nvPr/>
            </p:nvSpPr>
            <p:spPr>
              <a:xfrm>
                <a:off x="8587080" y="450036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25" name="Google Shape;418;p9"/>
            <p:cNvSpPr/>
            <p:nvPr/>
          </p:nvSpPr>
          <p:spPr>
            <a:xfrm rot="10800000">
              <a:off x="7946280" y="29966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6" name="Google Shape;419;p9"/>
            <p:cNvSpPr/>
            <p:nvPr/>
          </p:nvSpPr>
          <p:spPr>
            <a:xfrm rot="10800000">
              <a:off x="8105760" y="299736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27" name="Google Shape;420;p9"/>
          <p:cNvGrpSpPr/>
          <p:nvPr/>
        </p:nvGrpSpPr>
        <p:grpSpPr>
          <a:xfrm>
            <a:off x="-1953000" y="4816440"/>
            <a:ext cx="4558680" cy="133920"/>
            <a:chOff x="-1953000" y="4816440"/>
            <a:chExt cx="4558680" cy="133920"/>
          </a:xfrm>
        </p:grpSpPr>
        <p:sp>
          <p:nvSpPr>
            <p:cNvPr id="1328" name="Google Shape;421;p9"/>
            <p:cNvSpPr/>
            <p:nvPr/>
          </p:nvSpPr>
          <p:spPr>
            <a:xfrm>
              <a:off x="2471760" y="48164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329" name="Google Shape;422;p9"/>
            <p:cNvCxnSpPr/>
            <p:nvPr/>
          </p:nvCxnSpPr>
          <p:spPr>
            <a:xfrm>
              <a:off x="-1953000" y="4883400"/>
              <a:ext cx="4462920" cy="360"/>
            </a:xfrm>
            <a:prstGeom prst="straightConnector1">
              <a:avLst/>
            </a:prstGeom>
            <a:ln w="9525">
              <a:solidFill>
                <a:srgbClr val="0C0A9E"/>
              </a:solidFill>
              <a:round/>
            </a:ln>
          </p:spPr>
        </p:cxnSp>
        <p:sp>
          <p:nvSpPr>
            <p:cNvPr id="1330" name="Google Shape;423;p9"/>
            <p:cNvSpPr/>
            <p:nvPr/>
          </p:nvSpPr>
          <p:spPr>
            <a:xfrm>
              <a:off x="2501640" y="48466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5" r:id="rId1"/>
    <p:sldLayoutId id="2147483713"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31"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332" name="PlaceHolder 2"/>
          <p:cNvSpPr>
            <a:spLocks noGrp="1"/>
          </p:cNvSpPr>
          <p:nvPr>
            <p:ph type="title"/>
          </p:nvPr>
        </p:nvSpPr>
        <p:spPr>
          <a:xfrm>
            <a:off x="720000" y="539640"/>
            <a:ext cx="3671640" cy="93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33"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3" name="PlaceHolder 2"/>
          <p:cNvSpPr>
            <a:spLocks noGrp="1"/>
          </p:cNvSpPr>
          <p:nvPr>
            <p:ph type="title"/>
          </p:nvPr>
        </p:nvSpPr>
        <p:spPr>
          <a:xfrm>
            <a:off x="720000" y="1344600"/>
            <a:ext cx="1057320" cy="639720"/>
          </a:xfrm>
          <a:prstGeom prst="rect">
            <a:avLst/>
          </a:prstGeom>
          <a:noFill/>
          <a:ln w="0">
            <a:noFill/>
          </a:ln>
        </p:spPr>
        <p:txBody>
          <a:bodyPr lIns="91440" tIns="91440" rIns="91440" bIns="91440" anchor="b">
            <a:noAutofit/>
          </a:bodyPr>
          <a:lstStyle/>
          <a:p>
            <a:pPr indent="0">
              <a:lnSpc>
                <a:spcPct val="115000"/>
              </a:lnSpc>
              <a:buNone/>
            </a:pPr>
            <a:r>
              <a:rPr lang="fr-FR" sz="3000" b="1" strike="noStrike" spc="-1">
                <a:solidFill>
                  <a:schemeClr val="dk2"/>
                </a:solidFill>
                <a:latin typeface="Poppins"/>
                <a:ea typeface="Poppins"/>
              </a:rPr>
              <a:t>xx%</a:t>
            </a:r>
            <a:endParaRPr lang="fr-FR" sz="3000" b="0" strike="noStrike" spc="-1">
              <a:solidFill>
                <a:schemeClr val="dk1"/>
              </a:solidFill>
              <a:latin typeface="Arial"/>
            </a:endParaRPr>
          </a:p>
        </p:txBody>
      </p:sp>
      <p:sp>
        <p:nvSpPr>
          <p:cNvPr id="154" name="PlaceHolder 3"/>
          <p:cNvSpPr>
            <a:spLocks noGrp="1"/>
          </p:cNvSpPr>
          <p:nvPr>
            <p:ph type="title"/>
          </p:nvPr>
        </p:nvSpPr>
        <p:spPr>
          <a:xfrm>
            <a:off x="720000" y="3040920"/>
            <a:ext cx="1057320" cy="639720"/>
          </a:xfrm>
          <a:prstGeom prst="rect">
            <a:avLst/>
          </a:prstGeom>
          <a:noFill/>
          <a:ln w="0">
            <a:noFill/>
          </a:ln>
        </p:spPr>
        <p:txBody>
          <a:bodyPr lIns="91440" tIns="91440" rIns="91440" bIns="91440" anchor="b">
            <a:noAutofit/>
          </a:bodyPr>
          <a:lstStyle/>
          <a:p>
            <a:pPr indent="0">
              <a:lnSpc>
                <a:spcPct val="115000"/>
              </a:lnSpc>
              <a:buNone/>
            </a:pPr>
            <a:r>
              <a:rPr lang="fr-FR" sz="3000" b="1" strike="noStrike" spc="-1">
                <a:solidFill>
                  <a:schemeClr val="dk2"/>
                </a:solidFill>
                <a:latin typeface="Poppins"/>
                <a:ea typeface="Poppins"/>
              </a:rPr>
              <a:t>xx%</a:t>
            </a:r>
            <a:endParaRPr lang="fr-FR" sz="3000" b="0" strike="noStrike" spc="-1">
              <a:solidFill>
                <a:schemeClr val="dk1"/>
              </a:solidFill>
              <a:latin typeface="Arial"/>
            </a:endParaRPr>
          </a:p>
        </p:txBody>
      </p:sp>
      <p:sp>
        <p:nvSpPr>
          <p:cNvPr id="155" name="PlaceHolder 4"/>
          <p:cNvSpPr>
            <a:spLocks noGrp="1"/>
          </p:cNvSpPr>
          <p:nvPr>
            <p:ph type="title"/>
          </p:nvPr>
        </p:nvSpPr>
        <p:spPr>
          <a:xfrm>
            <a:off x="4366800" y="1344600"/>
            <a:ext cx="1057320" cy="639720"/>
          </a:xfrm>
          <a:prstGeom prst="rect">
            <a:avLst/>
          </a:prstGeom>
          <a:noFill/>
          <a:ln w="0">
            <a:noFill/>
          </a:ln>
        </p:spPr>
        <p:txBody>
          <a:bodyPr lIns="91440" tIns="91440" rIns="91440" bIns="91440" anchor="b">
            <a:noAutofit/>
          </a:bodyPr>
          <a:lstStyle/>
          <a:p>
            <a:pPr indent="0">
              <a:lnSpc>
                <a:spcPct val="115000"/>
              </a:lnSpc>
              <a:buNone/>
            </a:pPr>
            <a:r>
              <a:rPr lang="fr-FR" sz="3000" b="1" strike="noStrike" spc="-1">
                <a:solidFill>
                  <a:schemeClr val="dk2"/>
                </a:solidFill>
                <a:latin typeface="Poppins"/>
                <a:ea typeface="Poppins"/>
              </a:rPr>
              <a:t>xx%</a:t>
            </a:r>
            <a:endParaRPr lang="fr-FR" sz="3000" b="0" strike="noStrike" spc="-1">
              <a:solidFill>
                <a:schemeClr val="dk1"/>
              </a:solidFill>
              <a:latin typeface="Arial"/>
            </a:endParaRPr>
          </a:p>
        </p:txBody>
      </p:sp>
      <p:sp>
        <p:nvSpPr>
          <p:cNvPr id="156" name="PlaceHolder 5"/>
          <p:cNvSpPr>
            <a:spLocks noGrp="1"/>
          </p:cNvSpPr>
          <p:nvPr>
            <p:ph type="title"/>
          </p:nvPr>
        </p:nvSpPr>
        <p:spPr>
          <a:xfrm>
            <a:off x="4366800" y="3040920"/>
            <a:ext cx="1057320" cy="639720"/>
          </a:xfrm>
          <a:prstGeom prst="rect">
            <a:avLst/>
          </a:prstGeom>
          <a:noFill/>
          <a:ln w="0">
            <a:noFill/>
          </a:ln>
        </p:spPr>
        <p:txBody>
          <a:bodyPr lIns="91440" tIns="91440" rIns="91440" bIns="91440" anchor="b">
            <a:noAutofit/>
          </a:bodyPr>
          <a:lstStyle/>
          <a:p>
            <a:pPr indent="0">
              <a:lnSpc>
                <a:spcPct val="115000"/>
              </a:lnSpc>
              <a:buNone/>
            </a:pPr>
            <a:r>
              <a:rPr lang="fr-FR" sz="3000" b="1" strike="noStrike" spc="-1">
                <a:solidFill>
                  <a:schemeClr val="dk2"/>
                </a:solidFill>
                <a:latin typeface="Poppins"/>
                <a:ea typeface="Poppins"/>
              </a:rPr>
              <a:t>xx%</a:t>
            </a:r>
            <a:endParaRPr lang="fr-FR" sz="3000" b="0" strike="noStrike" spc="-1">
              <a:solidFill>
                <a:schemeClr val="dk1"/>
              </a:solidFill>
              <a:latin typeface="Arial"/>
            </a:endParaRPr>
          </a:p>
        </p:txBody>
      </p:sp>
      <p:grpSp>
        <p:nvGrpSpPr>
          <p:cNvPr id="157" name="Google Shape;508;p13"/>
          <p:cNvGrpSpPr/>
          <p:nvPr/>
        </p:nvGrpSpPr>
        <p:grpSpPr>
          <a:xfrm>
            <a:off x="-693000" y="2711880"/>
            <a:ext cx="1981440" cy="3308400"/>
            <a:chOff x="-693000" y="2711880"/>
            <a:chExt cx="1981440" cy="3308400"/>
          </a:xfrm>
        </p:grpSpPr>
        <p:sp>
          <p:nvSpPr>
            <p:cNvPr id="158" name="Google Shape;509;p13"/>
            <p:cNvSpPr/>
            <p:nvPr/>
          </p:nvSpPr>
          <p:spPr>
            <a:xfrm flipH="1">
              <a:off x="-504720" y="4279320"/>
              <a:ext cx="1139040" cy="986400"/>
            </a:xfrm>
            <a:custGeom>
              <a:avLst/>
              <a:gdLst>
                <a:gd name="textAreaLeft" fmla="*/ 360 w 1139040"/>
                <a:gd name="textAreaRight" fmla="*/ 1139760 w 1139040"/>
                <a:gd name="textAreaTop" fmla="*/ 0 h 986400"/>
                <a:gd name="textAreaBottom" fmla="*/ 986760 h 9864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80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59" name="Google Shape;510;p13"/>
            <p:cNvGrpSpPr/>
            <p:nvPr/>
          </p:nvGrpSpPr>
          <p:grpSpPr>
            <a:xfrm>
              <a:off x="171000" y="4682160"/>
              <a:ext cx="327960" cy="328320"/>
              <a:chOff x="171000" y="4682160"/>
              <a:chExt cx="327960" cy="328320"/>
            </a:xfrm>
          </p:grpSpPr>
          <p:sp>
            <p:nvSpPr>
              <p:cNvPr id="160" name="Google Shape;511;p13"/>
              <p:cNvSpPr/>
              <p:nvPr/>
            </p:nvSpPr>
            <p:spPr>
              <a:xfrm>
                <a:off x="171000" y="46821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 name="Google Shape;512;p13"/>
              <p:cNvSpPr/>
              <p:nvPr/>
            </p:nvSpPr>
            <p:spPr>
              <a:xfrm>
                <a:off x="206280" y="47178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 name="Google Shape;513;p13"/>
              <p:cNvSpPr/>
              <p:nvPr/>
            </p:nvSpPr>
            <p:spPr>
              <a:xfrm>
                <a:off x="241920" y="47530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 name="Google Shape;514;p13"/>
              <p:cNvSpPr/>
              <p:nvPr/>
            </p:nvSpPr>
            <p:spPr>
              <a:xfrm>
                <a:off x="277200" y="478872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 name="Google Shape;515;p13"/>
              <p:cNvSpPr/>
              <p:nvPr/>
            </p:nvSpPr>
            <p:spPr>
              <a:xfrm>
                <a:off x="312840" y="48240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5" name="Google Shape;516;p13"/>
              <p:cNvSpPr/>
              <p:nvPr/>
            </p:nvSpPr>
            <p:spPr>
              <a:xfrm>
                <a:off x="348480" y="485964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6" name="Google Shape;517;p13"/>
              <p:cNvSpPr/>
              <p:nvPr/>
            </p:nvSpPr>
            <p:spPr>
              <a:xfrm>
                <a:off x="383400" y="489492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7" name="Google Shape;518;p13"/>
            <p:cNvGrpSpPr/>
            <p:nvPr/>
          </p:nvGrpSpPr>
          <p:grpSpPr>
            <a:xfrm>
              <a:off x="-693000" y="2711880"/>
              <a:ext cx="1116720" cy="1598040"/>
              <a:chOff x="-693000" y="2711880"/>
              <a:chExt cx="1116720" cy="1598040"/>
            </a:xfrm>
          </p:grpSpPr>
          <p:sp>
            <p:nvSpPr>
              <p:cNvPr id="168" name="Google Shape;519;p13"/>
              <p:cNvSpPr/>
              <p:nvPr/>
            </p:nvSpPr>
            <p:spPr>
              <a:xfrm rot="9000000">
                <a:off x="-283680" y="265932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69" name="Google Shape;520;p13"/>
              <p:cNvGrpSpPr/>
              <p:nvPr/>
            </p:nvGrpSpPr>
            <p:grpSpPr>
              <a:xfrm>
                <a:off x="290160" y="4120920"/>
                <a:ext cx="133560" cy="133560"/>
                <a:chOff x="290160" y="4120920"/>
                <a:chExt cx="133560" cy="133560"/>
              </a:xfrm>
            </p:grpSpPr>
            <p:sp>
              <p:nvSpPr>
                <p:cNvPr id="170" name="Google Shape;521;p13"/>
                <p:cNvSpPr/>
                <p:nvPr/>
              </p:nvSpPr>
              <p:spPr>
                <a:xfrm>
                  <a:off x="290160" y="412092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 name="Google Shape;522;p13"/>
                <p:cNvSpPr/>
                <p:nvPr/>
              </p:nvSpPr>
              <p:spPr>
                <a:xfrm>
                  <a:off x="317160" y="415152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72" name="Google Shape;523;p13"/>
            <p:cNvGrpSpPr/>
            <p:nvPr/>
          </p:nvGrpSpPr>
          <p:grpSpPr>
            <a:xfrm>
              <a:off x="-132840" y="3610800"/>
              <a:ext cx="363960" cy="1786680"/>
              <a:chOff x="-132840" y="3610800"/>
              <a:chExt cx="363960" cy="1786680"/>
            </a:xfrm>
          </p:grpSpPr>
          <p:sp>
            <p:nvSpPr>
              <p:cNvPr id="173" name="Google Shape;524;p13"/>
              <p:cNvSpPr/>
              <p:nvPr/>
            </p:nvSpPr>
            <p:spPr>
              <a:xfrm rot="21519000">
                <a:off x="-35280" y="369180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74" name="Google Shape;525;p13"/>
              <p:cNvGrpSpPr/>
              <p:nvPr/>
            </p:nvGrpSpPr>
            <p:grpSpPr>
              <a:xfrm>
                <a:off x="-132840" y="3610800"/>
                <a:ext cx="181440" cy="181080"/>
                <a:chOff x="-132840" y="3610800"/>
                <a:chExt cx="181440" cy="181080"/>
              </a:xfrm>
            </p:grpSpPr>
            <p:sp>
              <p:nvSpPr>
                <p:cNvPr id="175" name="Google Shape;526;p13"/>
                <p:cNvSpPr/>
                <p:nvPr/>
              </p:nvSpPr>
              <p:spPr>
                <a:xfrm rot="12519000">
                  <a:off x="-108720" y="36342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Google Shape;527;p13"/>
                <p:cNvSpPr/>
                <p:nvPr/>
              </p:nvSpPr>
              <p:spPr>
                <a:xfrm rot="12519000">
                  <a:off x="-81720" y="366444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77" name="Google Shape;528;p13"/>
            <p:cNvGrpSpPr/>
            <p:nvPr/>
          </p:nvGrpSpPr>
          <p:grpSpPr>
            <a:xfrm>
              <a:off x="171720" y="4422600"/>
              <a:ext cx="1116720" cy="1597680"/>
              <a:chOff x="171720" y="4422600"/>
              <a:chExt cx="1116720" cy="1597680"/>
            </a:xfrm>
          </p:grpSpPr>
          <p:sp>
            <p:nvSpPr>
              <p:cNvPr id="178" name="Google Shape;529;p13"/>
              <p:cNvSpPr/>
              <p:nvPr/>
            </p:nvSpPr>
            <p:spPr>
              <a:xfrm rot="19800000">
                <a:off x="632520" y="436968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79" name="Google Shape;530;p13"/>
              <p:cNvGrpSpPr/>
              <p:nvPr/>
            </p:nvGrpSpPr>
            <p:grpSpPr>
              <a:xfrm>
                <a:off x="171720" y="4478040"/>
                <a:ext cx="133560" cy="133560"/>
                <a:chOff x="171720" y="4478040"/>
                <a:chExt cx="133560" cy="133560"/>
              </a:xfrm>
            </p:grpSpPr>
            <p:sp>
              <p:nvSpPr>
                <p:cNvPr id="180" name="Google Shape;531;p13"/>
                <p:cNvSpPr/>
                <p:nvPr/>
              </p:nvSpPr>
              <p:spPr>
                <a:xfrm rot="10800000">
                  <a:off x="171720" y="447804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532;p13"/>
                <p:cNvSpPr/>
                <p:nvPr/>
              </p:nvSpPr>
              <p:spPr>
                <a:xfrm rot="10800000">
                  <a:off x="198360" y="450828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000"/>
                      </a:srgbClr>
                    </a:gs>
                    <a:gs pos="100000">
                      <a:srgbClr val="FFFFFF">
                        <a:alpha val="0"/>
                      </a:srgbClr>
                    </a:gs>
                  </a:gsLst>
                  <a:lin ang="13500000"/>
                </a:gradFill>
                <a:ln w="0">
                  <a:noFill/>
                </a:ln>
                <a:effectLst>
                  <a:outerShdw blurRad="42840" dist="9220" dir="2319588" algn="bl" rotWithShape="0">
                    <a:schemeClr val="lt2"/>
                  </a:outerShdw>
                </a:effectLst>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nvGrpSpPr>
          <p:cNvPr id="182" name="Google Shape;533;p13"/>
          <p:cNvGrpSpPr/>
          <p:nvPr/>
        </p:nvGrpSpPr>
        <p:grpSpPr>
          <a:xfrm>
            <a:off x="6471000" y="-1724760"/>
            <a:ext cx="4026960" cy="4161240"/>
            <a:chOff x="6471000" y="-1724760"/>
            <a:chExt cx="4026960" cy="4161240"/>
          </a:xfrm>
        </p:grpSpPr>
        <p:grpSp>
          <p:nvGrpSpPr>
            <p:cNvPr id="183" name="Google Shape;534;p13"/>
            <p:cNvGrpSpPr/>
            <p:nvPr/>
          </p:nvGrpSpPr>
          <p:grpSpPr>
            <a:xfrm>
              <a:off x="6576120" y="-1724760"/>
              <a:ext cx="3921840" cy="4161240"/>
              <a:chOff x="6576120" y="-1724760"/>
              <a:chExt cx="3921840" cy="4161240"/>
            </a:xfrm>
          </p:grpSpPr>
          <p:sp>
            <p:nvSpPr>
              <p:cNvPr id="184" name="Google Shape;535;p13"/>
              <p:cNvSpPr/>
              <p:nvPr/>
            </p:nvSpPr>
            <p:spPr>
              <a:xfrm rot="8100000" flipV="1">
                <a:off x="7268040" y="-1267920"/>
                <a:ext cx="2538000" cy="3008520"/>
              </a:xfrm>
              <a:custGeom>
                <a:avLst/>
                <a:gdLst>
                  <a:gd name="textAreaLeft" fmla="*/ 0 w 2538000"/>
                  <a:gd name="textAreaRight" fmla="*/ 2538360 w 2538000"/>
                  <a:gd name="textAreaTop" fmla="*/ -360 h 3008520"/>
                  <a:gd name="textAreaBottom" fmla="*/ 3008520 h 30085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5" name="Google Shape;536;p13"/>
              <p:cNvSpPr/>
              <p:nvPr/>
            </p:nvSpPr>
            <p:spPr>
              <a:xfrm rot="8100000" flipV="1">
                <a:off x="7034760" y="-934200"/>
                <a:ext cx="1852560" cy="1936800"/>
              </a:xfrm>
              <a:custGeom>
                <a:avLst/>
                <a:gdLst>
                  <a:gd name="textAreaLeft" fmla="*/ 0 w 1852560"/>
                  <a:gd name="textAreaRight" fmla="*/ 1852920 w 1852560"/>
                  <a:gd name="textAreaTop" fmla="*/ 360 h 1936800"/>
                  <a:gd name="textAreaBottom" fmla="*/ 1937520 h 19368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6" name="Google Shape;537;p13"/>
              <p:cNvSpPr/>
              <p:nvPr/>
            </p:nvSpPr>
            <p:spPr>
              <a:xfrm rot="8100000" flipV="1">
                <a:off x="7483680" y="-1037520"/>
                <a:ext cx="1997640" cy="3242880"/>
              </a:xfrm>
              <a:custGeom>
                <a:avLst/>
                <a:gdLst>
                  <a:gd name="textAreaLeft" fmla="*/ 0 w 1997640"/>
                  <a:gd name="textAreaRight" fmla="*/ 1998000 w 1997640"/>
                  <a:gd name="textAreaTop" fmla="*/ 360 h 3242880"/>
                  <a:gd name="textAreaBottom" fmla="*/ 3243600 h 32428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87" name="Google Shape;538;p13"/>
            <p:cNvSpPr/>
            <p:nvPr/>
          </p:nvSpPr>
          <p:spPr>
            <a:xfrm>
              <a:off x="6471000" y="-76320"/>
              <a:ext cx="283680" cy="245520"/>
            </a:xfrm>
            <a:custGeom>
              <a:avLst/>
              <a:gdLst>
                <a:gd name="textAreaLeft" fmla="*/ 0 w 283680"/>
                <a:gd name="textAreaRight" fmla="*/ 284040 w 283680"/>
                <a:gd name="textAreaTop" fmla="*/ 0 h 245520"/>
                <a:gd name="textAreaBottom" fmla="*/ 245880 h 245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0C0A9E">
                    <a:alpha val="20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8" name="Google Shape;539;p13"/>
            <p:cNvSpPr/>
            <p:nvPr/>
          </p:nvSpPr>
          <p:spPr>
            <a:xfrm>
              <a:off x="6703920" y="-125280"/>
              <a:ext cx="570240" cy="493560"/>
            </a:xfrm>
            <a:custGeom>
              <a:avLst/>
              <a:gdLst>
                <a:gd name="textAreaLeft" fmla="*/ 0 w 570240"/>
                <a:gd name="textAreaRight" fmla="*/ 570600 w 570240"/>
                <a:gd name="textAreaTop" fmla="*/ 0 h 493560"/>
                <a:gd name="textAreaBottom" fmla="*/ 493920 h 4935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89" name="Google Shape;540;p13"/>
          <p:cNvGrpSpPr/>
          <p:nvPr/>
        </p:nvGrpSpPr>
        <p:grpSpPr>
          <a:xfrm>
            <a:off x="783360" y="-601200"/>
            <a:ext cx="993960" cy="1794960"/>
            <a:chOff x="783360" y="-601200"/>
            <a:chExt cx="993960" cy="1794960"/>
          </a:xfrm>
        </p:grpSpPr>
        <p:sp>
          <p:nvSpPr>
            <p:cNvPr id="190" name="Google Shape;541;p13"/>
            <p:cNvSpPr/>
            <p:nvPr/>
          </p:nvSpPr>
          <p:spPr>
            <a:xfrm>
              <a:off x="1643400" y="22932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91" name="Google Shape;542;p13"/>
            <p:cNvCxnSpPr/>
            <p:nvPr/>
          </p:nvCxnSpPr>
          <p:spPr>
            <a:xfrm flipV="1">
              <a:off x="783360" y="-601200"/>
              <a:ext cx="360" cy="1795320"/>
            </a:xfrm>
            <a:prstGeom prst="straightConnector1">
              <a:avLst/>
            </a:prstGeom>
            <a:ln w="9525">
              <a:solidFill>
                <a:srgbClr val="0C0A9E"/>
              </a:solidFill>
              <a:round/>
            </a:ln>
          </p:spPr>
        </p:cxnSp>
        <p:sp>
          <p:nvSpPr>
            <p:cNvPr id="192" name="Google Shape;543;p13"/>
            <p:cNvSpPr/>
            <p:nvPr/>
          </p:nvSpPr>
          <p:spPr>
            <a:xfrm>
              <a:off x="1673640" y="25920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713160" y="3349080"/>
            <a:ext cx="6690960" cy="5317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95" name="Google Shape;549;p15"/>
          <p:cNvGrpSpPr/>
          <p:nvPr/>
        </p:nvGrpSpPr>
        <p:grpSpPr>
          <a:xfrm>
            <a:off x="4967640" y="4931640"/>
            <a:ext cx="438840" cy="438840"/>
            <a:chOff x="4967640" y="4931640"/>
            <a:chExt cx="438840" cy="438840"/>
          </a:xfrm>
        </p:grpSpPr>
        <p:sp>
          <p:nvSpPr>
            <p:cNvPr id="196" name="Google Shape;550;p15"/>
            <p:cNvSpPr/>
            <p:nvPr/>
          </p:nvSpPr>
          <p:spPr>
            <a:xfrm>
              <a:off x="4967640" y="493164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 name="Google Shape;551;p15"/>
            <p:cNvSpPr/>
            <p:nvPr/>
          </p:nvSpPr>
          <p:spPr>
            <a:xfrm>
              <a:off x="5056200" y="503172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98" name="Google Shape;552;p15"/>
          <p:cNvGrpSpPr/>
          <p:nvPr/>
        </p:nvGrpSpPr>
        <p:grpSpPr>
          <a:xfrm>
            <a:off x="2176560" y="-3695760"/>
            <a:ext cx="7317720" cy="6983280"/>
            <a:chOff x="2176560" y="-3695760"/>
            <a:chExt cx="7317720" cy="6983280"/>
          </a:xfrm>
        </p:grpSpPr>
        <p:sp>
          <p:nvSpPr>
            <p:cNvPr id="199" name="Google Shape;553;p15"/>
            <p:cNvSpPr/>
            <p:nvPr/>
          </p:nvSpPr>
          <p:spPr>
            <a:xfrm rot="8100000" flipH="1">
              <a:off x="3854520" y="-2182320"/>
              <a:ext cx="4006080" cy="4749120"/>
            </a:xfrm>
            <a:custGeom>
              <a:avLst/>
              <a:gdLst>
                <a:gd name="textAreaLeft" fmla="*/ 360 w 4006080"/>
                <a:gd name="textAreaRight" fmla="*/ 400680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00" name="Google Shape;554;p15"/>
            <p:cNvGrpSpPr/>
            <p:nvPr/>
          </p:nvGrpSpPr>
          <p:grpSpPr>
            <a:xfrm>
              <a:off x="7743240" y="248040"/>
              <a:ext cx="822960" cy="174960"/>
              <a:chOff x="7743240" y="248040"/>
              <a:chExt cx="822960" cy="174960"/>
            </a:xfrm>
          </p:grpSpPr>
          <p:sp>
            <p:nvSpPr>
              <p:cNvPr id="201" name="Google Shape;555;p15"/>
              <p:cNvSpPr/>
              <p:nvPr/>
            </p:nvSpPr>
            <p:spPr>
              <a:xfrm rot="2700000">
                <a:off x="7768800" y="27360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 name="Google Shape;556;p15"/>
              <p:cNvSpPr/>
              <p:nvPr/>
            </p:nvSpPr>
            <p:spPr>
              <a:xfrm rot="2700000">
                <a:off x="7876440" y="2732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 name="Google Shape;557;p15"/>
              <p:cNvSpPr/>
              <p:nvPr/>
            </p:nvSpPr>
            <p:spPr>
              <a:xfrm rot="2700000">
                <a:off x="7984440" y="27396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 name="Google Shape;558;p15"/>
              <p:cNvSpPr/>
              <p:nvPr/>
            </p:nvSpPr>
            <p:spPr>
              <a:xfrm rot="2700000">
                <a:off x="8092440" y="27360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 name="Google Shape;559;p15"/>
              <p:cNvSpPr/>
              <p:nvPr/>
            </p:nvSpPr>
            <p:spPr>
              <a:xfrm rot="2700000">
                <a:off x="8200800" y="2739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 name="Google Shape;560;p15"/>
              <p:cNvSpPr/>
              <p:nvPr/>
            </p:nvSpPr>
            <p:spPr>
              <a:xfrm rot="2700000">
                <a:off x="8308800" y="27360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 name="Google Shape;561;p15"/>
              <p:cNvSpPr/>
              <p:nvPr/>
            </p:nvSpPr>
            <p:spPr>
              <a:xfrm rot="2700000">
                <a:off x="8417160" y="2732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08" name="Google Shape;562;p15"/>
            <p:cNvGrpSpPr/>
            <p:nvPr/>
          </p:nvGrpSpPr>
          <p:grpSpPr>
            <a:xfrm>
              <a:off x="8266320" y="52200"/>
              <a:ext cx="823320" cy="174960"/>
              <a:chOff x="8266320" y="52200"/>
              <a:chExt cx="823320" cy="174960"/>
            </a:xfrm>
          </p:grpSpPr>
          <p:sp>
            <p:nvSpPr>
              <p:cNvPr id="209" name="Google Shape;563;p15"/>
              <p:cNvSpPr/>
              <p:nvPr/>
            </p:nvSpPr>
            <p:spPr>
              <a:xfrm rot="2700000">
                <a:off x="8291880" y="777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 name="Google Shape;564;p15"/>
              <p:cNvSpPr/>
              <p:nvPr/>
            </p:nvSpPr>
            <p:spPr>
              <a:xfrm rot="2700000">
                <a:off x="8399520" y="7740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 name="Google Shape;565;p15"/>
              <p:cNvSpPr/>
              <p:nvPr/>
            </p:nvSpPr>
            <p:spPr>
              <a:xfrm rot="2700000">
                <a:off x="8507520" y="781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566;p15"/>
              <p:cNvSpPr/>
              <p:nvPr/>
            </p:nvSpPr>
            <p:spPr>
              <a:xfrm rot="2700000">
                <a:off x="8615520" y="7776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567;p15"/>
              <p:cNvSpPr/>
              <p:nvPr/>
            </p:nvSpPr>
            <p:spPr>
              <a:xfrm rot="2700000">
                <a:off x="8724240" y="781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568;p15"/>
              <p:cNvSpPr/>
              <p:nvPr/>
            </p:nvSpPr>
            <p:spPr>
              <a:xfrm rot="2700000">
                <a:off x="8832240" y="777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 name="Google Shape;569;p15"/>
              <p:cNvSpPr/>
              <p:nvPr/>
            </p:nvSpPr>
            <p:spPr>
              <a:xfrm rot="2700000">
                <a:off x="8940600" y="7740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6" name="Google Shape;570;p15"/>
            <p:cNvSpPr/>
            <p:nvPr/>
          </p:nvSpPr>
          <p:spPr>
            <a:xfrm rot="5400000">
              <a:off x="8218440" y="-65160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 name="Google Shape;571;p15"/>
            <p:cNvSpPr/>
            <p:nvPr/>
          </p:nvSpPr>
          <p:spPr>
            <a:xfrm rot="10800000">
              <a:off x="8442000" y="-36576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8" name="Google Shape;572;p15"/>
            <p:cNvSpPr/>
            <p:nvPr/>
          </p:nvSpPr>
          <p:spPr>
            <a:xfrm rot="10800000">
              <a:off x="8566560" y="-75600"/>
              <a:ext cx="577080" cy="1974240"/>
            </a:xfrm>
            <a:custGeom>
              <a:avLst/>
              <a:gdLst>
                <a:gd name="textAreaLeft" fmla="*/ 0 w 577080"/>
                <a:gd name="textAreaRight" fmla="*/ 57744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9" name="Google Shape;573;p15"/>
            <p:cNvSpPr/>
            <p:nvPr/>
          </p:nvSpPr>
          <p:spPr>
            <a:xfrm rot="18900000" flipH="1">
              <a:off x="3268440" y="-2974680"/>
              <a:ext cx="4006080" cy="4749120"/>
            </a:xfrm>
            <a:custGeom>
              <a:avLst/>
              <a:gdLst>
                <a:gd name="textAreaLeft" fmla="*/ 360 w 4006080"/>
                <a:gd name="textAreaRight" fmla="*/ 4006800 w 4006080"/>
                <a:gd name="textAreaTop" fmla="*/ 0 h 4749120"/>
                <a:gd name="textAreaBottom" fmla="*/ 4749480 h 47491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0" name="Google Shape;574;p15"/>
          <p:cNvGrpSpPr/>
          <p:nvPr/>
        </p:nvGrpSpPr>
        <p:grpSpPr>
          <a:xfrm>
            <a:off x="-2423880" y="2074320"/>
            <a:ext cx="6274800" cy="6144120"/>
            <a:chOff x="-2423880" y="2074320"/>
            <a:chExt cx="6274800" cy="6144120"/>
          </a:xfrm>
        </p:grpSpPr>
        <p:grpSp>
          <p:nvGrpSpPr>
            <p:cNvPr id="221" name="Google Shape;575;p15"/>
            <p:cNvGrpSpPr/>
            <p:nvPr/>
          </p:nvGrpSpPr>
          <p:grpSpPr>
            <a:xfrm>
              <a:off x="-1800" y="4458240"/>
              <a:ext cx="1537920" cy="970920"/>
              <a:chOff x="-1800" y="4458240"/>
              <a:chExt cx="1537920" cy="970920"/>
            </a:xfrm>
          </p:grpSpPr>
          <p:grpSp>
            <p:nvGrpSpPr>
              <p:cNvPr id="222" name="Google Shape;576;p15"/>
              <p:cNvGrpSpPr/>
              <p:nvPr/>
            </p:nvGrpSpPr>
            <p:grpSpPr>
              <a:xfrm>
                <a:off x="-1800" y="4458240"/>
                <a:ext cx="903960" cy="865440"/>
                <a:chOff x="-1800" y="4458240"/>
                <a:chExt cx="903960" cy="865440"/>
              </a:xfrm>
            </p:grpSpPr>
            <p:grpSp>
              <p:nvGrpSpPr>
                <p:cNvPr id="223" name="Google Shape;577;p15"/>
                <p:cNvGrpSpPr/>
                <p:nvPr/>
              </p:nvGrpSpPr>
              <p:grpSpPr>
                <a:xfrm>
                  <a:off x="56160" y="4532400"/>
                  <a:ext cx="717120" cy="716760"/>
                  <a:chOff x="56160" y="4532400"/>
                  <a:chExt cx="717120" cy="716760"/>
                </a:xfrm>
              </p:grpSpPr>
              <p:sp>
                <p:nvSpPr>
                  <p:cNvPr id="224" name="Google Shape;578;p15"/>
                  <p:cNvSpPr/>
                  <p:nvPr/>
                </p:nvSpPr>
                <p:spPr>
                  <a:xfrm flipV="1">
                    <a:off x="56160" y="4532400"/>
                    <a:ext cx="413280" cy="413280"/>
                  </a:xfrm>
                  <a:custGeom>
                    <a:avLst/>
                    <a:gdLst>
                      <a:gd name="textAreaLeft" fmla="*/ 0 w 413280"/>
                      <a:gd name="textAreaRight" fmla="*/ 413640 w 413280"/>
                      <a:gd name="textAreaTop" fmla="*/ 360 h 413280"/>
                      <a:gd name="textAreaBottom" fmla="*/ 414000 h 4132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 name="Google Shape;579;p15"/>
                  <p:cNvSpPr/>
                  <p:nvPr/>
                </p:nvSpPr>
                <p:spPr>
                  <a:xfrm flipV="1">
                    <a:off x="132120" y="4608360"/>
                    <a:ext cx="413280" cy="413280"/>
                  </a:xfrm>
                  <a:custGeom>
                    <a:avLst/>
                    <a:gdLst>
                      <a:gd name="textAreaLeft" fmla="*/ 0 w 413280"/>
                      <a:gd name="textAreaRight" fmla="*/ 413640 w 413280"/>
                      <a:gd name="textAreaTop" fmla="*/ 360 h 413280"/>
                      <a:gd name="textAreaBottom" fmla="*/ 414000 h 4132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6" name="Google Shape;580;p15"/>
                  <p:cNvSpPr/>
                  <p:nvPr/>
                </p:nvSpPr>
                <p:spPr>
                  <a:xfrm flipV="1">
                    <a:off x="208080" y="4684320"/>
                    <a:ext cx="413280" cy="413280"/>
                  </a:xfrm>
                  <a:custGeom>
                    <a:avLst/>
                    <a:gdLst>
                      <a:gd name="textAreaLeft" fmla="*/ 0 w 413280"/>
                      <a:gd name="textAreaRight" fmla="*/ 413640 w 413280"/>
                      <a:gd name="textAreaTop" fmla="*/ 360 h 413280"/>
                      <a:gd name="textAreaBottom" fmla="*/ 414000 h 4132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7" name="Google Shape;581;p15"/>
                  <p:cNvSpPr/>
                  <p:nvPr/>
                </p:nvSpPr>
                <p:spPr>
                  <a:xfrm flipV="1">
                    <a:off x="284040" y="4760280"/>
                    <a:ext cx="413280" cy="413280"/>
                  </a:xfrm>
                  <a:custGeom>
                    <a:avLst/>
                    <a:gdLst>
                      <a:gd name="textAreaLeft" fmla="*/ 0 w 413280"/>
                      <a:gd name="textAreaRight" fmla="*/ 413640 w 413280"/>
                      <a:gd name="textAreaTop" fmla="*/ 360 h 413280"/>
                      <a:gd name="textAreaBottom" fmla="*/ 414000 h 4132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8" name="Google Shape;582;p15"/>
                  <p:cNvSpPr/>
                  <p:nvPr/>
                </p:nvSpPr>
                <p:spPr>
                  <a:xfrm flipV="1">
                    <a:off x="360000" y="4835880"/>
                    <a:ext cx="413280" cy="413280"/>
                  </a:xfrm>
                  <a:custGeom>
                    <a:avLst/>
                    <a:gdLst>
                      <a:gd name="textAreaLeft" fmla="*/ 0 w 413280"/>
                      <a:gd name="textAreaRight" fmla="*/ 413640 w 413280"/>
                      <a:gd name="textAreaTop" fmla="*/ 360 h 413280"/>
                      <a:gd name="textAreaBottom" fmla="*/ 414000 h 4132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29" name="Google Shape;583;p15"/>
                <p:cNvSpPr/>
                <p:nvPr/>
              </p:nvSpPr>
              <p:spPr>
                <a:xfrm flipV="1">
                  <a:off x="-1440" y="4458240"/>
                  <a:ext cx="903960" cy="865440"/>
                </a:xfrm>
                <a:custGeom>
                  <a:avLst/>
                  <a:gdLst>
                    <a:gd name="textAreaLeft" fmla="*/ 0 w 903960"/>
                    <a:gd name="textAreaRight" fmla="*/ 904320 w 903960"/>
                    <a:gd name="textAreaTop" fmla="*/ 360 h 865440"/>
                    <a:gd name="textAreaBottom" fmla="*/ 866160 h 8654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30" name="Google Shape;584;p15"/>
              <p:cNvGrpSpPr/>
              <p:nvPr/>
            </p:nvGrpSpPr>
            <p:grpSpPr>
              <a:xfrm>
                <a:off x="773640" y="4976280"/>
                <a:ext cx="473040" cy="452880"/>
                <a:chOff x="773640" y="4976280"/>
                <a:chExt cx="473040" cy="452880"/>
              </a:xfrm>
            </p:grpSpPr>
            <p:grpSp>
              <p:nvGrpSpPr>
                <p:cNvPr id="231" name="Google Shape;585;p15"/>
                <p:cNvGrpSpPr/>
                <p:nvPr/>
              </p:nvGrpSpPr>
              <p:grpSpPr>
                <a:xfrm>
                  <a:off x="804240" y="5014800"/>
                  <a:ext cx="375480" cy="375480"/>
                  <a:chOff x="804240" y="5014800"/>
                  <a:chExt cx="375480" cy="375480"/>
                </a:xfrm>
              </p:grpSpPr>
              <p:sp>
                <p:nvSpPr>
                  <p:cNvPr id="232" name="Google Shape;586;p15"/>
                  <p:cNvSpPr/>
                  <p:nvPr/>
                </p:nvSpPr>
                <p:spPr>
                  <a:xfrm flipV="1">
                    <a:off x="804240" y="501444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3" name="Google Shape;587;p15"/>
                  <p:cNvSpPr/>
                  <p:nvPr/>
                </p:nvSpPr>
                <p:spPr>
                  <a:xfrm flipV="1">
                    <a:off x="843840" y="505404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4" name="Google Shape;588;p15"/>
                  <p:cNvSpPr/>
                  <p:nvPr/>
                </p:nvSpPr>
                <p:spPr>
                  <a:xfrm flipV="1">
                    <a:off x="883800" y="509400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5" name="Google Shape;589;p15"/>
                  <p:cNvSpPr/>
                  <p:nvPr/>
                </p:nvSpPr>
                <p:spPr>
                  <a:xfrm flipV="1">
                    <a:off x="923400" y="513360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590;p15"/>
                  <p:cNvSpPr/>
                  <p:nvPr/>
                </p:nvSpPr>
                <p:spPr>
                  <a:xfrm flipV="1">
                    <a:off x="963360" y="517356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37" name="Google Shape;591;p15"/>
                <p:cNvSpPr/>
                <p:nvPr/>
              </p:nvSpPr>
              <p:spPr>
                <a:xfrm flipV="1">
                  <a:off x="773640" y="4976280"/>
                  <a:ext cx="473040" cy="452880"/>
                </a:xfrm>
                <a:custGeom>
                  <a:avLst/>
                  <a:gdLst>
                    <a:gd name="textAreaLeft" fmla="*/ 0 w 473040"/>
                    <a:gd name="textAreaRight" fmla="*/ 473400 w 473040"/>
                    <a:gd name="textAreaTop" fmla="*/ 360 h 452880"/>
                    <a:gd name="textAreaBottom" fmla="*/ 45360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38" name="Google Shape;592;p15"/>
              <p:cNvGrpSpPr/>
              <p:nvPr/>
            </p:nvGrpSpPr>
            <p:grpSpPr>
              <a:xfrm>
                <a:off x="719640" y="4590360"/>
                <a:ext cx="473040" cy="452880"/>
                <a:chOff x="719640" y="4590360"/>
                <a:chExt cx="473040" cy="452880"/>
              </a:xfrm>
            </p:grpSpPr>
            <p:grpSp>
              <p:nvGrpSpPr>
                <p:cNvPr id="239" name="Google Shape;593;p15"/>
                <p:cNvGrpSpPr/>
                <p:nvPr/>
              </p:nvGrpSpPr>
              <p:grpSpPr>
                <a:xfrm>
                  <a:off x="749880" y="4628880"/>
                  <a:ext cx="375480" cy="375480"/>
                  <a:chOff x="749880" y="4628880"/>
                  <a:chExt cx="375480" cy="375480"/>
                </a:xfrm>
              </p:grpSpPr>
              <p:sp>
                <p:nvSpPr>
                  <p:cNvPr id="240" name="Google Shape;594;p15"/>
                  <p:cNvSpPr/>
                  <p:nvPr/>
                </p:nvSpPr>
                <p:spPr>
                  <a:xfrm flipV="1">
                    <a:off x="749880" y="462852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1" name="Google Shape;595;p15"/>
                  <p:cNvSpPr/>
                  <p:nvPr/>
                </p:nvSpPr>
                <p:spPr>
                  <a:xfrm flipV="1">
                    <a:off x="789840" y="466812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2" name="Google Shape;596;p15"/>
                  <p:cNvSpPr/>
                  <p:nvPr/>
                </p:nvSpPr>
                <p:spPr>
                  <a:xfrm flipV="1">
                    <a:off x="829800" y="470808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3" name="Google Shape;597;p15"/>
                  <p:cNvSpPr/>
                  <p:nvPr/>
                </p:nvSpPr>
                <p:spPr>
                  <a:xfrm flipV="1">
                    <a:off x="869400" y="474768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4" name="Google Shape;598;p15"/>
                  <p:cNvSpPr/>
                  <p:nvPr/>
                </p:nvSpPr>
                <p:spPr>
                  <a:xfrm flipV="1">
                    <a:off x="909000" y="478764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45" name="Google Shape;599;p15"/>
                <p:cNvSpPr/>
                <p:nvPr/>
              </p:nvSpPr>
              <p:spPr>
                <a:xfrm flipV="1">
                  <a:off x="719640" y="4590360"/>
                  <a:ext cx="473040" cy="452880"/>
                </a:xfrm>
                <a:custGeom>
                  <a:avLst/>
                  <a:gdLst>
                    <a:gd name="textAreaLeft" fmla="*/ 0 w 473040"/>
                    <a:gd name="textAreaRight" fmla="*/ 473400 w 473040"/>
                    <a:gd name="textAreaTop" fmla="*/ 360 h 452880"/>
                    <a:gd name="textAreaBottom" fmla="*/ 45360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46" name="Google Shape;600;p15"/>
              <p:cNvGrpSpPr/>
              <p:nvPr/>
            </p:nvGrpSpPr>
            <p:grpSpPr>
              <a:xfrm>
                <a:off x="1063080" y="4759560"/>
                <a:ext cx="473040" cy="452880"/>
                <a:chOff x="1063080" y="4759560"/>
                <a:chExt cx="473040" cy="452880"/>
              </a:xfrm>
            </p:grpSpPr>
            <p:grpSp>
              <p:nvGrpSpPr>
                <p:cNvPr id="247" name="Google Shape;601;p15"/>
                <p:cNvGrpSpPr/>
                <p:nvPr/>
              </p:nvGrpSpPr>
              <p:grpSpPr>
                <a:xfrm>
                  <a:off x="1093680" y="4798080"/>
                  <a:ext cx="375480" cy="375120"/>
                  <a:chOff x="1093680" y="4798080"/>
                  <a:chExt cx="375480" cy="375120"/>
                </a:xfrm>
              </p:grpSpPr>
              <p:sp>
                <p:nvSpPr>
                  <p:cNvPr id="248" name="Google Shape;602;p15"/>
                  <p:cNvSpPr/>
                  <p:nvPr/>
                </p:nvSpPr>
                <p:spPr>
                  <a:xfrm flipV="1">
                    <a:off x="1093680" y="479772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9" name="Google Shape;603;p15"/>
                  <p:cNvSpPr/>
                  <p:nvPr/>
                </p:nvSpPr>
                <p:spPr>
                  <a:xfrm flipV="1">
                    <a:off x="1133280" y="483732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0" name="Google Shape;604;p15"/>
                  <p:cNvSpPr/>
                  <p:nvPr/>
                </p:nvSpPr>
                <p:spPr>
                  <a:xfrm flipV="1">
                    <a:off x="1173240" y="487728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1" name="Google Shape;605;p15"/>
                  <p:cNvSpPr/>
                  <p:nvPr/>
                </p:nvSpPr>
                <p:spPr>
                  <a:xfrm flipV="1">
                    <a:off x="1212840" y="491688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2" name="Google Shape;606;p15"/>
                  <p:cNvSpPr/>
                  <p:nvPr/>
                </p:nvSpPr>
                <p:spPr>
                  <a:xfrm flipV="1">
                    <a:off x="1252800" y="4956480"/>
                    <a:ext cx="216360" cy="216360"/>
                  </a:xfrm>
                  <a:custGeom>
                    <a:avLst/>
                    <a:gdLst>
                      <a:gd name="textAreaLeft" fmla="*/ 0 w 216360"/>
                      <a:gd name="textAreaRight" fmla="*/ 216720 w 216360"/>
                      <a:gd name="textAreaTop" fmla="*/ -360 h 216360"/>
                      <a:gd name="textAreaBottom" fmla="*/ 216360 h 2163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F5F8FF">
                          <a:alpha val="47000"/>
                        </a:srgbClr>
                      </a:gs>
                      <a:gs pos="22000">
                        <a:srgbClr val="F5F8FF">
                          <a:alpha val="47000"/>
                        </a:srgbClr>
                      </a:gs>
                      <a:gs pos="45000">
                        <a:srgbClr val="FFFFFF">
                          <a:alpha val="47000"/>
                        </a:srgbClr>
                      </a:gs>
                      <a:gs pos="100000">
                        <a:srgbClr val="0C0A9E">
                          <a:alpha val="4700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53" name="Google Shape;607;p15"/>
                <p:cNvSpPr/>
                <p:nvPr/>
              </p:nvSpPr>
              <p:spPr>
                <a:xfrm flipV="1">
                  <a:off x="1063080" y="4759560"/>
                  <a:ext cx="473040" cy="452880"/>
                </a:xfrm>
                <a:custGeom>
                  <a:avLst/>
                  <a:gdLst>
                    <a:gd name="textAreaLeft" fmla="*/ 0 w 473040"/>
                    <a:gd name="textAreaRight" fmla="*/ 473400 w 473040"/>
                    <a:gd name="textAreaTop" fmla="*/ 360 h 452880"/>
                    <a:gd name="textAreaBottom" fmla="*/ 453600 h 4528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254" name="Google Shape;608;p15"/>
            <p:cNvGrpSpPr/>
            <p:nvPr/>
          </p:nvGrpSpPr>
          <p:grpSpPr>
            <a:xfrm>
              <a:off x="-2423880" y="2074320"/>
              <a:ext cx="5850000" cy="6144120"/>
              <a:chOff x="-2423880" y="2074320"/>
              <a:chExt cx="5850000" cy="6144120"/>
            </a:xfrm>
          </p:grpSpPr>
          <p:sp>
            <p:nvSpPr>
              <p:cNvPr id="255" name="Google Shape;609;p15"/>
              <p:cNvSpPr/>
              <p:nvPr/>
            </p:nvSpPr>
            <p:spPr>
              <a:xfrm rot="11079000" flipV="1">
                <a:off x="-558720" y="3920760"/>
                <a:ext cx="2780280" cy="2407680"/>
              </a:xfrm>
              <a:custGeom>
                <a:avLst/>
                <a:gdLst>
                  <a:gd name="textAreaLeft" fmla="*/ 0 w 2780280"/>
                  <a:gd name="textAreaRight" fmla="*/ 2780640 w 2780280"/>
                  <a:gd name="textAreaTop" fmla="*/ 360 h 2407680"/>
                  <a:gd name="textAreaBottom" fmla="*/ 2408400 h 2407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153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56" name="Google Shape;610;p15"/>
              <p:cNvPicPr/>
              <p:nvPr/>
            </p:nvPicPr>
            <p:blipFill>
              <a:blip r:embed="rId3"/>
              <a:srcRect t="17653" b="17662"/>
              <a:stretch/>
            </p:blipFill>
            <p:spPr>
              <a:xfrm rot="18279000" flipH="1">
                <a:off x="-1943640" y="3280320"/>
                <a:ext cx="4889520" cy="3731760"/>
              </a:xfrm>
              <a:prstGeom prst="rect">
                <a:avLst/>
              </a:prstGeom>
              <a:ln w="0">
                <a:noFill/>
              </a:ln>
            </p:spPr>
          </p:pic>
        </p:grpSp>
        <p:sp>
          <p:nvSpPr>
            <p:cNvPr id="257" name="Google Shape;611;p15"/>
            <p:cNvSpPr/>
            <p:nvPr/>
          </p:nvSpPr>
          <p:spPr>
            <a:xfrm rot="18900000" flipH="1">
              <a:off x="272880" y="332208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58" name="Google Shape;612;p15"/>
            <p:cNvGrpSpPr/>
            <p:nvPr/>
          </p:nvGrpSpPr>
          <p:grpSpPr>
            <a:xfrm>
              <a:off x="1486440" y="4807440"/>
              <a:ext cx="1136880" cy="87840"/>
              <a:chOff x="1486440" y="4807440"/>
              <a:chExt cx="1136880" cy="87840"/>
            </a:xfrm>
          </p:grpSpPr>
          <p:sp>
            <p:nvSpPr>
              <p:cNvPr id="259" name="Google Shape;613;p15"/>
              <p:cNvSpPr/>
              <p:nvPr/>
            </p:nvSpPr>
            <p:spPr>
              <a:xfrm rot="5400000">
                <a:off x="2048760" y="4245120"/>
                <a:ext cx="12240" cy="1136880"/>
              </a:xfrm>
              <a:custGeom>
                <a:avLst/>
                <a:gdLst>
                  <a:gd name="textAreaLeft" fmla="*/ 0 w 12240"/>
                  <a:gd name="textAreaRight" fmla="*/ 12600 w 12240"/>
                  <a:gd name="textAreaTop" fmla="*/ 0 h 1136880"/>
                  <a:gd name="textAreaBottom" fmla="*/ 1137240 h 11368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0" name="Google Shape;614;p15"/>
              <p:cNvSpPr/>
              <p:nvPr/>
            </p:nvSpPr>
            <p:spPr>
              <a:xfrm rot="5400000">
                <a:off x="2048760" y="4320720"/>
                <a:ext cx="12240" cy="1136880"/>
              </a:xfrm>
              <a:custGeom>
                <a:avLst/>
                <a:gdLst>
                  <a:gd name="textAreaLeft" fmla="*/ 0 w 12240"/>
                  <a:gd name="textAreaRight" fmla="*/ 12600 w 12240"/>
                  <a:gd name="textAreaTop" fmla="*/ 0 h 1136880"/>
                  <a:gd name="textAreaBottom" fmla="*/ 1137240 h 11368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262" name="Google Shape;617;p16"/>
          <p:cNvGrpSpPr/>
          <p:nvPr/>
        </p:nvGrpSpPr>
        <p:grpSpPr>
          <a:xfrm>
            <a:off x="7810200" y="-621720"/>
            <a:ext cx="2587680" cy="2724840"/>
            <a:chOff x="7810200" y="-621720"/>
            <a:chExt cx="2587680" cy="2724840"/>
          </a:xfrm>
        </p:grpSpPr>
        <p:grpSp>
          <p:nvGrpSpPr>
            <p:cNvPr id="263" name="Google Shape;618;p16"/>
            <p:cNvGrpSpPr/>
            <p:nvPr/>
          </p:nvGrpSpPr>
          <p:grpSpPr>
            <a:xfrm>
              <a:off x="8520840" y="-90720"/>
              <a:ext cx="904680" cy="725400"/>
              <a:chOff x="8520840" y="-90720"/>
              <a:chExt cx="904680" cy="725400"/>
            </a:xfrm>
          </p:grpSpPr>
          <p:sp>
            <p:nvSpPr>
              <p:cNvPr id="264" name="Google Shape;619;p16"/>
              <p:cNvSpPr/>
              <p:nvPr/>
            </p:nvSpPr>
            <p:spPr>
              <a:xfrm>
                <a:off x="8752680" y="5220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5" name="Google Shape;620;p16"/>
              <p:cNvSpPr/>
              <p:nvPr/>
            </p:nvSpPr>
            <p:spPr>
              <a:xfrm>
                <a:off x="8740080" y="-9072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6" name="Google Shape;621;p16"/>
              <p:cNvSpPr/>
              <p:nvPr/>
            </p:nvSpPr>
            <p:spPr>
              <a:xfrm>
                <a:off x="8520840" y="5220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67" name="Google Shape;622;p16"/>
            <p:cNvGrpSpPr/>
            <p:nvPr/>
          </p:nvGrpSpPr>
          <p:grpSpPr>
            <a:xfrm>
              <a:off x="8869320" y="-621720"/>
              <a:ext cx="324360" cy="1787760"/>
              <a:chOff x="8869320" y="-621720"/>
              <a:chExt cx="324360" cy="1787760"/>
            </a:xfrm>
          </p:grpSpPr>
          <p:sp>
            <p:nvSpPr>
              <p:cNvPr id="268" name="Google Shape;623;p16"/>
              <p:cNvSpPr/>
              <p:nvPr/>
            </p:nvSpPr>
            <p:spPr>
              <a:xfrm rot="10800000">
                <a:off x="8869320" y="-62172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1000"/>
                    </a:srgbClr>
                  </a:gs>
                  <a:gs pos="100000">
                    <a:srgbClr val="FFFFFF">
                      <a:alpha val="31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69" name="Google Shape;624;p16"/>
              <p:cNvGrpSpPr/>
              <p:nvPr/>
            </p:nvGrpSpPr>
            <p:grpSpPr>
              <a:xfrm>
                <a:off x="9011160" y="983520"/>
                <a:ext cx="182520" cy="182520"/>
                <a:chOff x="9011160" y="983520"/>
                <a:chExt cx="182520" cy="182520"/>
              </a:xfrm>
            </p:grpSpPr>
            <p:sp>
              <p:nvSpPr>
                <p:cNvPr id="270" name="Google Shape;625;p16"/>
                <p:cNvSpPr/>
                <p:nvPr/>
              </p:nvSpPr>
              <p:spPr>
                <a:xfrm rot="1800000">
                  <a:off x="9035640" y="100764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1" name="Google Shape;626;p16"/>
                <p:cNvSpPr/>
                <p:nvPr/>
              </p:nvSpPr>
              <p:spPr>
                <a:xfrm rot="1800000">
                  <a:off x="9062280" y="103824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272" name="Google Shape;627;p16"/>
            <p:cNvSpPr/>
            <p:nvPr/>
          </p:nvSpPr>
          <p:spPr>
            <a:xfrm rot="2700000">
              <a:off x="8482320" y="-42228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3" name="Google Shape;628;p16"/>
            <p:cNvSpPr/>
            <p:nvPr/>
          </p:nvSpPr>
          <p:spPr>
            <a:xfrm rot="2700000">
              <a:off x="8744040" y="-2131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74" name="Google Shape;629;p16"/>
          <p:cNvGrpSpPr/>
          <p:nvPr/>
        </p:nvGrpSpPr>
        <p:grpSpPr>
          <a:xfrm>
            <a:off x="8332920" y="720"/>
            <a:ext cx="2385720" cy="3292560"/>
            <a:chOff x="8332920" y="720"/>
            <a:chExt cx="2385720" cy="3292560"/>
          </a:xfrm>
        </p:grpSpPr>
        <p:pic>
          <p:nvPicPr>
            <p:cNvPr id="275" name="Google Shape;630;p16"/>
            <p:cNvPicPr/>
            <p:nvPr/>
          </p:nvPicPr>
          <p:blipFill>
            <a:blip r:embed="rId3"/>
            <a:srcRect l="16959" t="24713" r="7122" b="26173"/>
            <a:stretch/>
          </p:blipFill>
          <p:spPr>
            <a:xfrm rot="5400000">
              <a:off x="7962840" y="537120"/>
              <a:ext cx="3125880" cy="2385720"/>
            </a:xfrm>
            <a:prstGeom prst="rect">
              <a:avLst/>
            </a:prstGeom>
            <a:ln w="0">
              <a:noFill/>
            </a:ln>
          </p:spPr>
        </p:pic>
        <p:grpSp>
          <p:nvGrpSpPr>
            <p:cNvPr id="276" name="Google Shape;631;p16"/>
            <p:cNvGrpSpPr/>
            <p:nvPr/>
          </p:nvGrpSpPr>
          <p:grpSpPr>
            <a:xfrm>
              <a:off x="8529120" y="720"/>
              <a:ext cx="324360" cy="1787400"/>
              <a:chOff x="8529120" y="720"/>
              <a:chExt cx="324360" cy="1787400"/>
            </a:xfrm>
          </p:grpSpPr>
          <p:sp>
            <p:nvSpPr>
              <p:cNvPr id="277" name="Google Shape;632;p16"/>
              <p:cNvSpPr/>
              <p:nvPr/>
            </p:nvSpPr>
            <p:spPr>
              <a:xfrm>
                <a:off x="8606880" y="85320"/>
                <a:ext cx="246600" cy="1702800"/>
              </a:xfrm>
              <a:custGeom>
                <a:avLst/>
                <a:gdLst>
                  <a:gd name="textAreaLeft" fmla="*/ 0 w 246600"/>
                  <a:gd name="textAreaRight" fmla="*/ 246960 w 246600"/>
                  <a:gd name="textAreaTop" fmla="*/ 0 h 1702800"/>
                  <a:gd name="textAreaBottom" fmla="*/ 1703160 h 170280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EB9109">
                      <a:alpha val="31000"/>
                    </a:srgbClr>
                  </a:gs>
                  <a:gs pos="40000">
                    <a:srgbClr val="FF9900">
                      <a:alpha val="31000"/>
                    </a:srgbClr>
                  </a:gs>
                  <a:gs pos="100000">
                    <a:srgbClr val="FFFFFF">
                      <a:alpha val="31000"/>
                    </a:srgbClr>
                  </a:gs>
                </a:gsLst>
                <a:lin ang="134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78" name="Google Shape;633;p16"/>
              <p:cNvGrpSpPr/>
              <p:nvPr/>
            </p:nvGrpSpPr>
            <p:grpSpPr>
              <a:xfrm>
                <a:off x="8529120" y="720"/>
                <a:ext cx="182160" cy="182520"/>
                <a:chOff x="8529120" y="720"/>
                <a:chExt cx="182160" cy="182520"/>
              </a:xfrm>
            </p:grpSpPr>
            <p:sp>
              <p:nvSpPr>
                <p:cNvPr id="279" name="Google Shape;634;p16"/>
                <p:cNvSpPr/>
                <p:nvPr/>
              </p:nvSpPr>
              <p:spPr>
                <a:xfrm rot="12600000">
                  <a:off x="8553240" y="252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40000">
                      <a:srgbClr val="FF9900">
                        <a:alpha val="41000"/>
                      </a:srgbClr>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0" name="Google Shape;635;p16"/>
                <p:cNvSpPr/>
                <p:nvPr/>
              </p:nvSpPr>
              <p:spPr>
                <a:xfrm rot="12600000">
                  <a:off x="8580240" y="55440"/>
                  <a:ext cx="79920" cy="72720"/>
                </a:xfrm>
                <a:custGeom>
                  <a:avLst/>
                  <a:gdLst>
                    <a:gd name="textAreaLeft" fmla="*/ 0 w 79920"/>
                    <a:gd name="textAreaRight" fmla="*/ 8028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40000">
                      <a:srgbClr val="FF9900">
                        <a:alpha val="41000"/>
                      </a:srgbClr>
                    </a:gs>
                    <a:gs pos="100000">
                      <a:srgbClr val="FFFFFF">
                        <a:alpha val="0"/>
                      </a:srgbClr>
                    </a:gs>
                  </a:gsLst>
                  <a:lin ang="2694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grpSp>
        <p:nvGrpSpPr>
          <p:cNvPr id="281" name="Google Shape;636;p16"/>
          <p:cNvGrpSpPr/>
          <p:nvPr/>
        </p:nvGrpSpPr>
        <p:grpSpPr>
          <a:xfrm>
            <a:off x="-213480" y="171360"/>
            <a:ext cx="438840" cy="438840"/>
            <a:chOff x="-213480" y="171360"/>
            <a:chExt cx="438840" cy="438840"/>
          </a:xfrm>
        </p:grpSpPr>
        <p:sp>
          <p:nvSpPr>
            <p:cNvPr id="282" name="Google Shape;637;p16"/>
            <p:cNvSpPr/>
            <p:nvPr/>
          </p:nvSpPr>
          <p:spPr>
            <a:xfrm>
              <a:off x="-213480" y="17136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638;p16"/>
            <p:cNvSpPr/>
            <p:nvPr/>
          </p:nvSpPr>
          <p:spPr>
            <a:xfrm>
              <a:off x="-125280" y="27108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84" name="Google Shape;639;p16"/>
          <p:cNvGrpSpPr/>
          <p:nvPr/>
        </p:nvGrpSpPr>
        <p:grpSpPr>
          <a:xfrm>
            <a:off x="-1262520" y="3161160"/>
            <a:ext cx="4821840" cy="2934000"/>
            <a:chOff x="-1262520" y="3161160"/>
            <a:chExt cx="4821840" cy="2934000"/>
          </a:xfrm>
        </p:grpSpPr>
        <p:pic>
          <p:nvPicPr>
            <p:cNvPr id="285" name="Google Shape;640;p16"/>
            <p:cNvPicPr/>
            <p:nvPr/>
          </p:nvPicPr>
          <p:blipFill>
            <a:blip r:embed="rId3"/>
            <a:srcRect l="16959" t="24713" r="7122" b="26173"/>
            <a:stretch/>
          </p:blipFill>
          <p:spPr>
            <a:xfrm rot="5400000">
              <a:off x="-1609920" y="3508560"/>
              <a:ext cx="2934000" cy="2239200"/>
            </a:xfrm>
            <a:prstGeom prst="rect">
              <a:avLst/>
            </a:prstGeom>
            <a:ln w="0">
              <a:noFill/>
            </a:ln>
          </p:spPr>
        </p:pic>
        <p:sp>
          <p:nvSpPr>
            <p:cNvPr id="286" name="Google Shape;641;p16"/>
            <p:cNvSpPr/>
            <p:nvPr/>
          </p:nvSpPr>
          <p:spPr>
            <a:xfrm rot="16200000">
              <a:off x="-260280" y="3596760"/>
              <a:ext cx="502560" cy="2327400"/>
            </a:xfrm>
            <a:custGeom>
              <a:avLst/>
              <a:gdLst>
                <a:gd name="textAreaLeft" fmla="*/ 0 w 502560"/>
                <a:gd name="textAreaRight" fmla="*/ 502920 w 502560"/>
                <a:gd name="textAreaTop" fmla="*/ 0 h 2327400"/>
                <a:gd name="textAreaBottom" fmla="*/ 2327760 h 2327400"/>
              </a:gdLst>
              <a:ahLst/>
              <a:cxnLst/>
              <a:rect l="textAreaLeft" t="textAreaTop" r="textAreaRight" b="textAreaBottom"/>
              <a:pathLst>
                <a:path w="12266" h="56755">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87" name="Google Shape;642;p16"/>
            <p:cNvGrpSpPr/>
            <p:nvPr/>
          </p:nvGrpSpPr>
          <p:grpSpPr>
            <a:xfrm>
              <a:off x="-16920" y="4609080"/>
              <a:ext cx="604080" cy="656640"/>
              <a:chOff x="-16920" y="4609080"/>
              <a:chExt cx="604080" cy="656640"/>
            </a:xfrm>
          </p:grpSpPr>
          <p:grpSp>
            <p:nvGrpSpPr>
              <p:cNvPr id="288" name="Google Shape;643;p16"/>
              <p:cNvGrpSpPr/>
              <p:nvPr/>
            </p:nvGrpSpPr>
            <p:grpSpPr>
              <a:xfrm>
                <a:off x="-16920" y="4609080"/>
                <a:ext cx="327960" cy="327960"/>
                <a:chOff x="-16920" y="4609080"/>
                <a:chExt cx="327960" cy="327960"/>
              </a:xfrm>
            </p:grpSpPr>
            <p:sp>
              <p:nvSpPr>
                <p:cNvPr id="289" name="Google Shape;644;p16"/>
                <p:cNvSpPr/>
                <p:nvPr/>
              </p:nvSpPr>
              <p:spPr>
                <a:xfrm rot="10800000">
                  <a:off x="195480" y="48214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0" name="Google Shape;645;p16"/>
                <p:cNvSpPr/>
                <p:nvPr/>
              </p:nvSpPr>
              <p:spPr>
                <a:xfrm rot="10800000">
                  <a:off x="160200" y="47862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1" name="Google Shape;646;p16"/>
                <p:cNvSpPr/>
                <p:nvPr/>
              </p:nvSpPr>
              <p:spPr>
                <a:xfrm rot="10800000">
                  <a:off x="124560" y="47505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2" name="Google Shape;647;p16"/>
                <p:cNvSpPr/>
                <p:nvPr/>
              </p:nvSpPr>
              <p:spPr>
                <a:xfrm rot="10800000">
                  <a:off x="89280" y="471564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3" name="Google Shape;648;p16"/>
                <p:cNvSpPr/>
                <p:nvPr/>
              </p:nvSpPr>
              <p:spPr>
                <a:xfrm rot="10800000">
                  <a:off x="54000" y="46796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4" name="Google Shape;649;p16"/>
                <p:cNvSpPr/>
                <p:nvPr/>
              </p:nvSpPr>
              <p:spPr>
                <a:xfrm rot="10800000">
                  <a:off x="18360" y="464472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650;p16"/>
                <p:cNvSpPr/>
                <p:nvPr/>
              </p:nvSpPr>
              <p:spPr>
                <a:xfrm rot="10800000">
                  <a:off x="-16920" y="46090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96" name="Google Shape;651;p16"/>
              <p:cNvGrpSpPr/>
              <p:nvPr/>
            </p:nvGrpSpPr>
            <p:grpSpPr>
              <a:xfrm>
                <a:off x="258840" y="4609080"/>
                <a:ext cx="328320" cy="327960"/>
                <a:chOff x="258840" y="4609080"/>
                <a:chExt cx="328320" cy="327960"/>
              </a:xfrm>
            </p:grpSpPr>
            <p:sp>
              <p:nvSpPr>
                <p:cNvPr id="297" name="Google Shape;652;p16"/>
                <p:cNvSpPr/>
                <p:nvPr/>
              </p:nvSpPr>
              <p:spPr>
                <a:xfrm rot="10800000">
                  <a:off x="471600" y="48214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653;p16"/>
                <p:cNvSpPr/>
                <p:nvPr/>
              </p:nvSpPr>
              <p:spPr>
                <a:xfrm rot="10800000">
                  <a:off x="436320" y="47862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654;p16"/>
                <p:cNvSpPr/>
                <p:nvPr/>
              </p:nvSpPr>
              <p:spPr>
                <a:xfrm rot="10800000">
                  <a:off x="400680" y="47505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0" name="Google Shape;655;p16"/>
                <p:cNvSpPr/>
                <p:nvPr/>
              </p:nvSpPr>
              <p:spPr>
                <a:xfrm rot="10800000">
                  <a:off x="365400" y="471564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1" name="Google Shape;656;p16"/>
                <p:cNvSpPr/>
                <p:nvPr/>
              </p:nvSpPr>
              <p:spPr>
                <a:xfrm rot="10800000">
                  <a:off x="329760" y="46796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2" name="Google Shape;657;p16"/>
                <p:cNvSpPr/>
                <p:nvPr/>
              </p:nvSpPr>
              <p:spPr>
                <a:xfrm rot="10800000">
                  <a:off x="294480" y="464472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3" name="Google Shape;658;p16"/>
                <p:cNvSpPr/>
                <p:nvPr/>
              </p:nvSpPr>
              <p:spPr>
                <a:xfrm rot="10800000">
                  <a:off x="258840" y="46090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04" name="Google Shape;659;p16"/>
              <p:cNvGrpSpPr/>
              <p:nvPr/>
            </p:nvGrpSpPr>
            <p:grpSpPr>
              <a:xfrm>
                <a:off x="206640" y="4937400"/>
                <a:ext cx="327960" cy="328320"/>
                <a:chOff x="206640" y="4937400"/>
                <a:chExt cx="327960" cy="328320"/>
              </a:xfrm>
            </p:grpSpPr>
            <p:sp>
              <p:nvSpPr>
                <p:cNvPr id="305" name="Google Shape;660;p16"/>
                <p:cNvSpPr/>
                <p:nvPr/>
              </p:nvSpPr>
              <p:spPr>
                <a:xfrm rot="10800000">
                  <a:off x="419040" y="515016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661;p16"/>
                <p:cNvSpPr/>
                <p:nvPr/>
              </p:nvSpPr>
              <p:spPr>
                <a:xfrm rot="10800000">
                  <a:off x="383760" y="511488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662;p16"/>
                <p:cNvSpPr/>
                <p:nvPr/>
              </p:nvSpPr>
              <p:spPr>
                <a:xfrm rot="10800000">
                  <a:off x="348480" y="507924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Google Shape;663;p16"/>
                <p:cNvSpPr/>
                <p:nvPr/>
              </p:nvSpPr>
              <p:spPr>
                <a:xfrm rot="10800000">
                  <a:off x="312840" y="5043960"/>
                  <a:ext cx="115560" cy="115200"/>
                </a:xfrm>
                <a:custGeom>
                  <a:avLst/>
                  <a:gdLst>
                    <a:gd name="textAreaLeft" fmla="*/ 0 w 115560"/>
                    <a:gd name="textAreaRight" fmla="*/ 115920 w 115560"/>
                    <a:gd name="textAreaTop" fmla="*/ 0 h 115200"/>
                    <a:gd name="textAreaBottom" fmla="*/ 115560 h 11520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9" name="Google Shape;664;p16"/>
                <p:cNvSpPr/>
                <p:nvPr/>
              </p:nvSpPr>
              <p:spPr>
                <a:xfrm rot="10800000">
                  <a:off x="277560" y="500832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0" name="Google Shape;665;p16"/>
                <p:cNvSpPr/>
                <p:nvPr/>
              </p:nvSpPr>
              <p:spPr>
                <a:xfrm rot="10800000">
                  <a:off x="242280" y="4973040"/>
                  <a:ext cx="115200" cy="115200"/>
                </a:xfrm>
                <a:custGeom>
                  <a:avLst/>
                  <a:gdLst>
                    <a:gd name="textAreaLeft" fmla="*/ 0 w 115200"/>
                    <a:gd name="textAreaRight" fmla="*/ 115560 w 115200"/>
                    <a:gd name="textAreaTop" fmla="*/ 0 h 115200"/>
                    <a:gd name="textAreaBottom" fmla="*/ 115560 h 11520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600" bIns="57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1" name="Google Shape;666;p16"/>
                <p:cNvSpPr/>
                <p:nvPr/>
              </p:nvSpPr>
              <p:spPr>
                <a:xfrm rot="10800000">
                  <a:off x="206640" y="4937400"/>
                  <a:ext cx="115560" cy="115560"/>
                </a:xfrm>
                <a:custGeom>
                  <a:avLst/>
                  <a:gdLst>
                    <a:gd name="textAreaLeft" fmla="*/ 0 w 115560"/>
                    <a:gd name="textAreaRight" fmla="*/ 115920 w 115560"/>
                    <a:gd name="textAreaTop" fmla="*/ 0 h 115560"/>
                    <a:gd name="textAreaBottom" fmla="*/ 115920 h 11556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0C0A9E">
                        <a:alpha val="47000"/>
                      </a:srgbClr>
                    </a:gs>
                    <a:gs pos="100000">
                      <a:srgbClr val="FFFFFF">
                        <a:alpha val="47000"/>
                      </a:srgbClr>
                    </a:gs>
                  </a:gsLst>
                  <a:lin ang="13500000"/>
                </a:gradFill>
                <a:ln w="0">
                  <a:noFill/>
                </a:ln>
              </p:spPr>
              <p:style>
                <a:lnRef idx="0">
                  <a:scrgbClr r="0" g="0" b="0"/>
                </a:lnRef>
                <a:fillRef idx="0">
                  <a:scrgbClr r="0" g="0" b="0"/>
                </a:fillRef>
                <a:effectRef idx="0">
                  <a:scrgbClr r="0" g="0" b="0"/>
                </a:effectRef>
                <a:fontRef idx="minor"/>
              </p:style>
              <p:txBody>
                <a:bodyPr tIns="57960" bIns="57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12" name="Google Shape;667;p16"/>
            <p:cNvGrpSpPr/>
            <p:nvPr/>
          </p:nvGrpSpPr>
          <p:grpSpPr>
            <a:xfrm>
              <a:off x="-999000" y="4796640"/>
              <a:ext cx="4558320" cy="133920"/>
              <a:chOff x="-999000" y="4796640"/>
              <a:chExt cx="4558320" cy="133920"/>
            </a:xfrm>
          </p:grpSpPr>
          <p:sp>
            <p:nvSpPr>
              <p:cNvPr id="313" name="Google Shape;668;p16"/>
              <p:cNvSpPr/>
              <p:nvPr/>
            </p:nvSpPr>
            <p:spPr>
              <a:xfrm>
                <a:off x="3425400" y="47966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314" name="Google Shape;669;p16"/>
              <p:cNvCxnSpPr/>
              <p:nvPr/>
            </p:nvCxnSpPr>
            <p:spPr>
              <a:xfrm>
                <a:off x="-999000" y="4863600"/>
                <a:ext cx="4462560" cy="360"/>
              </a:xfrm>
              <a:prstGeom prst="straightConnector1">
                <a:avLst/>
              </a:prstGeom>
              <a:ln w="9525">
                <a:solidFill>
                  <a:srgbClr val="0C0A9E"/>
                </a:solidFill>
                <a:round/>
              </a:ln>
            </p:spPr>
          </p:cxnSp>
          <p:sp>
            <p:nvSpPr>
              <p:cNvPr id="315" name="Google Shape;670;p16"/>
              <p:cNvSpPr/>
              <p:nvPr/>
            </p:nvSpPr>
            <p:spPr>
              <a:xfrm>
                <a:off x="3455640" y="48265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17" name="Google Shape;673;p17"/>
          <p:cNvGrpSpPr/>
          <p:nvPr/>
        </p:nvGrpSpPr>
        <p:grpSpPr>
          <a:xfrm>
            <a:off x="-2176560" y="-112320"/>
            <a:ext cx="4680000" cy="5934600"/>
            <a:chOff x="-2176560" y="-112320"/>
            <a:chExt cx="4680000" cy="5934600"/>
          </a:xfrm>
        </p:grpSpPr>
        <p:grpSp>
          <p:nvGrpSpPr>
            <p:cNvPr id="318" name="Google Shape;674;p17"/>
            <p:cNvGrpSpPr/>
            <p:nvPr/>
          </p:nvGrpSpPr>
          <p:grpSpPr>
            <a:xfrm>
              <a:off x="-2176560" y="-112320"/>
              <a:ext cx="4680000" cy="5934600"/>
              <a:chOff x="-2176560" y="-112320"/>
              <a:chExt cx="4680000" cy="5934600"/>
            </a:xfrm>
          </p:grpSpPr>
          <p:sp>
            <p:nvSpPr>
              <p:cNvPr id="319" name="Google Shape;675;p17"/>
              <p:cNvSpPr/>
              <p:nvPr/>
            </p:nvSpPr>
            <p:spPr>
              <a:xfrm rot="18900000">
                <a:off x="-1523880" y="2178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20" name="Google Shape;676;p17"/>
              <p:cNvGrpSpPr/>
              <p:nvPr/>
            </p:nvGrpSpPr>
            <p:grpSpPr>
              <a:xfrm>
                <a:off x="214200" y="4320360"/>
                <a:ext cx="174600" cy="822960"/>
                <a:chOff x="214200" y="4320360"/>
                <a:chExt cx="174600" cy="822960"/>
              </a:xfrm>
            </p:grpSpPr>
            <p:sp>
              <p:nvSpPr>
                <p:cNvPr id="321" name="Google Shape;677;p17"/>
                <p:cNvSpPr/>
                <p:nvPr/>
              </p:nvSpPr>
              <p:spPr>
                <a:xfrm rot="18900000">
                  <a:off x="239400" y="49946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2" name="Google Shape;678;p17"/>
                <p:cNvSpPr/>
                <p:nvPr/>
              </p:nvSpPr>
              <p:spPr>
                <a:xfrm rot="18900000">
                  <a:off x="239760" y="48862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3" name="Google Shape;679;p17"/>
                <p:cNvSpPr/>
                <p:nvPr/>
              </p:nvSpPr>
              <p:spPr>
                <a:xfrm rot="18900000">
                  <a:off x="239400" y="47782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680;p17"/>
                <p:cNvSpPr/>
                <p:nvPr/>
              </p:nvSpPr>
              <p:spPr>
                <a:xfrm rot="18900000">
                  <a:off x="239400" y="467028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681;p17"/>
                <p:cNvSpPr/>
                <p:nvPr/>
              </p:nvSpPr>
              <p:spPr>
                <a:xfrm rot="18900000">
                  <a:off x="239760" y="45622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682;p17"/>
                <p:cNvSpPr/>
                <p:nvPr/>
              </p:nvSpPr>
              <p:spPr>
                <a:xfrm rot="18900000">
                  <a:off x="239400" y="445428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7" name="Google Shape;683;p17"/>
                <p:cNvSpPr/>
                <p:nvPr/>
              </p:nvSpPr>
              <p:spPr>
                <a:xfrm rot="18900000">
                  <a:off x="239760" y="434556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28" name="Google Shape;684;p17"/>
              <p:cNvGrpSpPr/>
              <p:nvPr/>
            </p:nvGrpSpPr>
            <p:grpSpPr>
              <a:xfrm>
                <a:off x="20520" y="2584080"/>
                <a:ext cx="174600" cy="823320"/>
                <a:chOff x="20520" y="2584080"/>
                <a:chExt cx="174600" cy="823320"/>
              </a:xfrm>
            </p:grpSpPr>
            <p:sp>
              <p:nvSpPr>
                <p:cNvPr id="329" name="Google Shape;685;p17"/>
                <p:cNvSpPr/>
                <p:nvPr/>
              </p:nvSpPr>
              <p:spPr>
                <a:xfrm rot="18900000">
                  <a:off x="45720" y="32587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0" name="Google Shape;686;p17"/>
                <p:cNvSpPr/>
                <p:nvPr/>
              </p:nvSpPr>
              <p:spPr>
                <a:xfrm rot="18900000">
                  <a:off x="46080" y="315036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1" name="Google Shape;687;p17"/>
                <p:cNvSpPr/>
                <p:nvPr/>
              </p:nvSpPr>
              <p:spPr>
                <a:xfrm rot="18900000">
                  <a:off x="45720" y="304236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2" name="Google Shape;688;p17"/>
                <p:cNvSpPr/>
                <p:nvPr/>
              </p:nvSpPr>
              <p:spPr>
                <a:xfrm rot="18900000">
                  <a:off x="45720" y="293436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3" name="Google Shape;689;p17"/>
                <p:cNvSpPr/>
                <p:nvPr/>
              </p:nvSpPr>
              <p:spPr>
                <a:xfrm rot="18900000">
                  <a:off x="46080" y="28263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4" name="Google Shape;690;p17"/>
                <p:cNvSpPr/>
                <p:nvPr/>
              </p:nvSpPr>
              <p:spPr>
                <a:xfrm rot="18900000">
                  <a:off x="45720" y="271836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5" name="Google Shape;691;p17"/>
                <p:cNvSpPr/>
                <p:nvPr/>
              </p:nvSpPr>
              <p:spPr>
                <a:xfrm rot="18900000">
                  <a:off x="46080" y="260928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EB9109">
                        <a:alpha val="37000"/>
                      </a:srgbClr>
                    </a:gs>
                    <a:gs pos="78000">
                      <a:srgbClr val="F5F8FF">
                        <a:alpha val="37000"/>
                      </a:srgbClr>
                    </a:gs>
                    <a:gs pos="100000">
                      <a:srgbClr val="F5F8FF">
                        <a:alpha val="37000"/>
                      </a:srgbClr>
                    </a:gs>
                  </a:gsLst>
                  <a:lin ang="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36" name="Google Shape;692;p17"/>
              <p:cNvSpPr/>
              <p:nvPr/>
            </p:nvSpPr>
            <p:spPr>
              <a:xfrm rot="2700000" flipH="1">
                <a:off x="-1073880" y="473760"/>
                <a:ext cx="2925000" cy="3057480"/>
              </a:xfrm>
              <a:custGeom>
                <a:avLst/>
                <a:gdLst>
                  <a:gd name="textAreaLeft" fmla="*/ -360 w 2925000"/>
                  <a:gd name="textAreaRight" fmla="*/ 292500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EB9109"/>
                  </a:gs>
                  <a:gs pos="78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37" name="Google Shape;693;p17"/>
            <p:cNvGrpSpPr/>
            <p:nvPr/>
          </p:nvGrpSpPr>
          <p:grpSpPr>
            <a:xfrm>
              <a:off x="-234360" y="3727440"/>
              <a:ext cx="438840" cy="438840"/>
              <a:chOff x="-234360" y="3727440"/>
              <a:chExt cx="438840" cy="438840"/>
            </a:xfrm>
          </p:grpSpPr>
          <p:sp>
            <p:nvSpPr>
              <p:cNvPr id="338" name="Google Shape;694;p17"/>
              <p:cNvSpPr/>
              <p:nvPr/>
            </p:nvSpPr>
            <p:spPr>
              <a:xfrm>
                <a:off x="-234360" y="372744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9" name="Google Shape;695;p17"/>
              <p:cNvSpPr/>
              <p:nvPr/>
            </p:nvSpPr>
            <p:spPr>
              <a:xfrm>
                <a:off x="-146160" y="382752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40" name="Google Shape;696;p17"/>
            <p:cNvGrpSpPr/>
            <p:nvPr/>
          </p:nvGrpSpPr>
          <p:grpSpPr>
            <a:xfrm>
              <a:off x="713520" y="4931640"/>
              <a:ext cx="438840" cy="438840"/>
              <a:chOff x="713520" y="4931640"/>
              <a:chExt cx="438840" cy="438840"/>
            </a:xfrm>
          </p:grpSpPr>
          <p:sp>
            <p:nvSpPr>
              <p:cNvPr id="341" name="Google Shape;697;p17"/>
              <p:cNvSpPr/>
              <p:nvPr/>
            </p:nvSpPr>
            <p:spPr>
              <a:xfrm rot="10800000">
                <a:off x="713520" y="493164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2" name="Google Shape;698;p17"/>
              <p:cNvSpPr/>
              <p:nvPr/>
            </p:nvSpPr>
            <p:spPr>
              <a:xfrm rot="10800000">
                <a:off x="801720" y="503100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43" name="Google Shape;699;p17"/>
          <p:cNvGrpSpPr/>
          <p:nvPr/>
        </p:nvGrpSpPr>
        <p:grpSpPr>
          <a:xfrm>
            <a:off x="6642360" y="-392400"/>
            <a:ext cx="4558680" cy="1863360"/>
            <a:chOff x="6642360" y="-392400"/>
            <a:chExt cx="4558680" cy="1863360"/>
          </a:xfrm>
        </p:grpSpPr>
        <p:pic>
          <p:nvPicPr>
            <p:cNvPr id="344" name="Google Shape;700;p17"/>
            <p:cNvPicPr/>
            <p:nvPr/>
          </p:nvPicPr>
          <p:blipFill>
            <a:blip r:embed="rId3"/>
            <a:srcRect l="16959" t="24713" r="7122" b="26173"/>
            <a:stretch/>
          </p:blipFill>
          <p:spPr>
            <a:xfrm>
              <a:off x="8354880" y="-392400"/>
              <a:ext cx="2441520" cy="1863360"/>
            </a:xfrm>
            <a:prstGeom prst="rect">
              <a:avLst/>
            </a:prstGeom>
            <a:ln w="0">
              <a:noFill/>
            </a:ln>
          </p:spPr>
        </p:pic>
        <p:grpSp>
          <p:nvGrpSpPr>
            <p:cNvPr id="345" name="Google Shape;701;p17"/>
            <p:cNvGrpSpPr/>
            <p:nvPr/>
          </p:nvGrpSpPr>
          <p:grpSpPr>
            <a:xfrm>
              <a:off x="7215120" y="-117000"/>
              <a:ext cx="2584080" cy="1134720"/>
              <a:chOff x="7215120" y="-117000"/>
              <a:chExt cx="2584080" cy="1134720"/>
            </a:xfrm>
          </p:grpSpPr>
          <p:grpSp>
            <p:nvGrpSpPr>
              <p:cNvPr id="346" name="Google Shape;702;p17"/>
              <p:cNvGrpSpPr/>
              <p:nvPr/>
            </p:nvGrpSpPr>
            <p:grpSpPr>
              <a:xfrm>
                <a:off x="7429320" y="-117000"/>
                <a:ext cx="2369880" cy="1134720"/>
                <a:chOff x="7429320" y="-117000"/>
                <a:chExt cx="2369880" cy="1134720"/>
              </a:xfrm>
            </p:grpSpPr>
            <p:sp>
              <p:nvSpPr>
                <p:cNvPr id="347" name="Google Shape;703;p17"/>
                <p:cNvSpPr/>
                <p:nvPr/>
              </p:nvSpPr>
              <p:spPr>
                <a:xfrm rot="16200000">
                  <a:off x="7993080" y="-680400"/>
                  <a:ext cx="1134360" cy="2262240"/>
                </a:xfrm>
                <a:custGeom>
                  <a:avLst/>
                  <a:gdLst>
                    <a:gd name="textAreaLeft" fmla="*/ 0 w 1134360"/>
                    <a:gd name="textAreaRight" fmla="*/ 1134720 w 1134360"/>
                    <a:gd name="textAreaTop" fmla="*/ 0 h 2262240"/>
                    <a:gd name="textAreaBottom" fmla="*/ 2262600 h 22622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704;p17"/>
                <p:cNvSpPr/>
                <p:nvPr/>
              </p:nvSpPr>
              <p:spPr>
                <a:xfrm rot="5400000">
                  <a:off x="8100720" y="-680760"/>
                  <a:ext cx="1134360" cy="2262240"/>
                </a:xfrm>
                <a:custGeom>
                  <a:avLst/>
                  <a:gdLst>
                    <a:gd name="textAreaLeft" fmla="*/ 0 w 1134360"/>
                    <a:gd name="textAreaRight" fmla="*/ 1134720 w 1134360"/>
                    <a:gd name="textAreaTop" fmla="*/ 0 h 2262240"/>
                    <a:gd name="textAreaBottom" fmla="*/ 2262600 h 22622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49" name="Google Shape;705;p17"/>
              <p:cNvSpPr/>
              <p:nvPr/>
            </p:nvSpPr>
            <p:spPr>
              <a:xfrm rot="5400000">
                <a:off x="8213400" y="-4932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0" name="Google Shape;706;p17"/>
              <p:cNvSpPr/>
              <p:nvPr/>
            </p:nvSpPr>
            <p:spPr>
              <a:xfrm rot="5400000">
                <a:off x="8574840" y="8172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51" name="Google Shape;707;p17"/>
              <p:cNvGrpSpPr/>
              <p:nvPr/>
            </p:nvGrpSpPr>
            <p:grpSpPr>
              <a:xfrm>
                <a:off x="7215120" y="-91440"/>
                <a:ext cx="1001160" cy="353160"/>
                <a:chOff x="7215120" y="-91440"/>
                <a:chExt cx="1001160" cy="353160"/>
              </a:xfrm>
            </p:grpSpPr>
            <p:sp>
              <p:nvSpPr>
                <p:cNvPr id="352" name="Google Shape;708;p17"/>
                <p:cNvSpPr/>
                <p:nvPr/>
              </p:nvSpPr>
              <p:spPr>
                <a:xfrm rot="13500000" flipV="1">
                  <a:off x="7914960" y="-3960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3" name="Google Shape;709;p17"/>
                <p:cNvSpPr/>
                <p:nvPr/>
              </p:nvSpPr>
              <p:spPr>
                <a:xfrm rot="13500000" flipV="1">
                  <a:off x="7807320" y="-3960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Google Shape;710;p17"/>
                <p:cNvSpPr/>
                <p:nvPr/>
              </p:nvSpPr>
              <p:spPr>
                <a:xfrm rot="13500000" flipV="1">
                  <a:off x="7698960" y="-3960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5" name="Google Shape;711;p17"/>
                <p:cNvSpPr/>
                <p:nvPr/>
              </p:nvSpPr>
              <p:spPr>
                <a:xfrm rot="13500000" flipV="1">
                  <a:off x="7590960" y="-39960"/>
                  <a:ext cx="249480" cy="249120"/>
                </a:xfrm>
                <a:custGeom>
                  <a:avLst/>
                  <a:gdLst>
                    <a:gd name="textAreaLeft" fmla="*/ 0 w 249480"/>
                    <a:gd name="textAreaRight" fmla="*/ 249840 w 249480"/>
                    <a:gd name="textAreaTop" fmla="*/ 360 h 249120"/>
                    <a:gd name="textAreaBottom" fmla="*/ 24984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712;p17"/>
                <p:cNvSpPr/>
                <p:nvPr/>
              </p:nvSpPr>
              <p:spPr>
                <a:xfrm rot="13500000" flipV="1">
                  <a:off x="7482600" y="-3924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713;p17"/>
                <p:cNvSpPr/>
                <p:nvPr/>
              </p:nvSpPr>
              <p:spPr>
                <a:xfrm rot="13500000" flipV="1">
                  <a:off x="7374600" y="-39240"/>
                  <a:ext cx="249120" cy="249120"/>
                </a:xfrm>
                <a:custGeom>
                  <a:avLst/>
                  <a:gdLst>
                    <a:gd name="textAreaLeft" fmla="*/ 0 w 249120"/>
                    <a:gd name="textAreaRight" fmla="*/ 249480 w 249120"/>
                    <a:gd name="textAreaTop" fmla="*/ 360 h 249120"/>
                    <a:gd name="textAreaBottom" fmla="*/ 24984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714;p17"/>
                <p:cNvSpPr/>
                <p:nvPr/>
              </p:nvSpPr>
              <p:spPr>
                <a:xfrm rot="13500000" flipV="1">
                  <a:off x="7266600" y="-39240"/>
                  <a:ext cx="249480" cy="249480"/>
                </a:xfrm>
                <a:custGeom>
                  <a:avLst/>
                  <a:gdLst>
                    <a:gd name="textAreaLeft" fmla="*/ 0 w 249480"/>
                    <a:gd name="textAreaRight" fmla="*/ 249840 w 249480"/>
                    <a:gd name="textAreaTop" fmla="*/ -360 h 249480"/>
                    <a:gd name="textAreaBottom" fmla="*/ 24948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9900FF">
                        <a:alpha val="47000"/>
                      </a:srgbClr>
                    </a:gs>
                    <a:gs pos="100000">
                      <a:srgbClr val="FFFFFF">
                        <a:alpha val="4700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59" name="Google Shape;715;p17"/>
            <p:cNvGrpSpPr/>
            <p:nvPr/>
          </p:nvGrpSpPr>
          <p:grpSpPr>
            <a:xfrm>
              <a:off x="6642360" y="234000"/>
              <a:ext cx="4558680" cy="133920"/>
              <a:chOff x="6642360" y="234000"/>
              <a:chExt cx="4558680" cy="133920"/>
            </a:xfrm>
          </p:grpSpPr>
          <p:sp>
            <p:nvSpPr>
              <p:cNvPr id="360" name="Google Shape;716;p17"/>
              <p:cNvSpPr/>
              <p:nvPr/>
            </p:nvSpPr>
            <p:spPr>
              <a:xfrm rot="10800000">
                <a:off x="6642360" y="23400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361" name="Google Shape;717;p17"/>
              <p:cNvCxnSpPr/>
              <p:nvPr/>
            </p:nvCxnSpPr>
            <p:spPr>
              <a:xfrm flipH="1">
                <a:off x="6738120" y="300960"/>
                <a:ext cx="4463280" cy="360"/>
              </a:xfrm>
              <a:prstGeom prst="straightConnector1">
                <a:avLst/>
              </a:prstGeom>
              <a:ln w="9525">
                <a:solidFill>
                  <a:srgbClr val="0C0A9E"/>
                </a:solidFill>
                <a:round/>
              </a:ln>
            </p:spPr>
          </p:cxnSp>
          <p:sp>
            <p:nvSpPr>
              <p:cNvPr id="362" name="Google Shape;718;p17"/>
              <p:cNvSpPr/>
              <p:nvPr/>
            </p:nvSpPr>
            <p:spPr>
              <a:xfrm rot="10800000">
                <a:off x="6672960" y="26460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63" name="Google Shape;720;p18"/>
          <p:cNvGrpSpPr/>
          <p:nvPr/>
        </p:nvGrpSpPr>
        <p:grpSpPr>
          <a:xfrm>
            <a:off x="5405040" y="2221200"/>
            <a:ext cx="4262760" cy="3616920"/>
            <a:chOff x="5405040" y="2221200"/>
            <a:chExt cx="4262760" cy="3616920"/>
          </a:xfrm>
        </p:grpSpPr>
        <p:sp>
          <p:nvSpPr>
            <p:cNvPr id="364" name="Google Shape;721;p18"/>
            <p:cNvSpPr/>
            <p:nvPr/>
          </p:nvSpPr>
          <p:spPr>
            <a:xfrm>
              <a:off x="5405040" y="2221200"/>
              <a:ext cx="4262760" cy="3616920"/>
            </a:xfrm>
            <a:prstGeom prst="ellipse">
              <a:avLst/>
            </a:pr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65" name="Google Shape;722;p18"/>
            <p:cNvGrpSpPr/>
            <p:nvPr/>
          </p:nvGrpSpPr>
          <p:grpSpPr>
            <a:xfrm>
              <a:off x="7294320" y="4854960"/>
              <a:ext cx="930600" cy="525600"/>
              <a:chOff x="7294320" y="4854960"/>
              <a:chExt cx="930600" cy="525600"/>
            </a:xfrm>
          </p:grpSpPr>
          <p:grpSp>
            <p:nvGrpSpPr>
              <p:cNvPr id="366" name="Google Shape;723;p18"/>
              <p:cNvGrpSpPr/>
              <p:nvPr/>
            </p:nvGrpSpPr>
            <p:grpSpPr>
              <a:xfrm>
                <a:off x="7786080" y="4941720"/>
                <a:ext cx="438840" cy="438840"/>
                <a:chOff x="7786080" y="4941720"/>
                <a:chExt cx="438840" cy="438840"/>
              </a:xfrm>
            </p:grpSpPr>
            <p:sp>
              <p:nvSpPr>
                <p:cNvPr id="367" name="Google Shape;724;p18"/>
                <p:cNvSpPr/>
                <p:nvPr/>
              </p:nvSpPr>
              <p:spPr>
                <a:xfrm>
                  <a:off x="7786080" y="494172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725;p18"/>
                <p:cNvSpPr/>
                <p:nvPr/>
              </p:nvSpPr>
              <p:spPr>
                <a:xfrm>
                  <a:off x="7874640" y="504180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00"/>
                      </a:srgbClr>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69" name="Google Shape;726;p18"/>
              <p:cNvGrpSpPr/>
              <p:nvPr/>
            </p:nvGrpSpPr>
            <p:grpSpPr>
              <a:xfrm>
                <a:off x="7294320" y="4854960"/>
                <a:ext cx="438840" cy="438840"/>
                <a:chOff x="7294320" y="4854960"/>
                <a:chExt cx="438840" cy="438840"/>
              </a:xfrm>
            </p:grpSpPr>
            <p:sp>
              <p:nvSpPr>
                <p:cNvPr id="370" name="Google Shape;727;p18"/>
                <p:cNvSpPr/>
                <p:nvPr/>
              </p:nvSpPr>
              <p:spPr>
                <a:xfrm>
                  <a:off x="7294320" y="4854960"/>
                  <a:ext cx="438840" cy="438840"/>
                </a:xfrm>
                <a:custGeom>
                  <a:avLst/>
                  <a:gdLst>
                    <a:gd name="textAreaLeft" fmla="*/ 0 w 438840"/>
                    <a:gd name="textAreaRight" fmla="*/ 439200 w 438840"/>
                    <a:gd name="textAreaTop" fmla="*/ 0 h 438840"/>
                    <a:gd name="textAreaBottom" fmla="*/ 439200 h 43884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728;p18"/>
                <p:cNvSpPr/>
                <p:nvPr/>
              </p:nvSpPr>
              <p:spPr>
                <a:xfrm>
                  <a:off x="7382520" y="4955040"/>
                  <a:ext cx="262440" cy="239400"/>
                </a:xfrm>
                <a:custGeom>
                  <a:avLst/>
                  <a:gdLst>
                    <a:gd name="textAreaLeft" fmla="*/ 0 w 262440"/>
                    <a:gd name="textAreaRight" fmla="*/ 262800 w 262440"/>
                    <a:gd name="textAreaTop" fmla="*/ 0 h 239400"/>
                    <a:gd name="textAreaBottom" fmla="*/ 239760 h 23940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sp>
        <p:nvSpPr>
          <p:cNvPr id="37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73" name="Google Shape;730;p18"/>
          <p:cNvGrpSpPr/>
          <p:nvPr/>
        </p:nvGrpSpPr>
        <p:grpSpPr>
          <a:xfrm>
            <a:off x="-2174760" y="3012480"/>
            <a:ext cx="3700800" cy="3344760"/>
            <a:chOff x="-2174760" y="3012480"/>
            <a:chExt cx="3700800" cy="3344760"/>
          </a:xfrm>
        </p:grpSpPr>
        <p:pic>
          <p:nvPicPr>
            <p:cNvPr id="374" name="Google Shape;731;p18"/>
            <p:cNvPicPr/>
            <p:nvPr/>
          </p:nvPicPr>
          <p:blipFill>
            <a:blip r:embed="rId3"/>
            <a:srcRect l="16959" t="24713" r="7122" b="26173"/>
            <a:stretch/>
          </p:blipFill>
          <p:spPr>
            <a:xfrm rot="10800000">
              <a:off x="-2174760" y="3532680"/>
              <a:ext cx="3700800" cy="2824560"/>
            </a:xfrm>
            <a:prstGeom prst="rect">
              <a:avLst/>
            </a:prstGeom>
            <a:ln w="0">
              <a:noFill/>
            </a:ln>
          </p:spPr>
        </p:pic>
        <p:sp>
          <p:nvSpPr>
            <p:cNvPr id="375" name="Google Shape;732;p18"/>
            <p:cNvSpPr/>
            <p:nvPr/>
          </p:nvSpPr>
          <p:spPr>
            <a:xfrm rot="10800000">
              <a:off x="-690120" y="3012480"/>
              <a:ext cx="1201320" cy="2824560"/>
            </a:xfrm>
            <a:custGeom>
              <a:avLst/>
              <a:gdLst>
                <a:gd name="textAreaLeft" fmla="*/ 0 w 1201320"/>
                <a:gd name="textAreaRight" fmla="*/ 1201680 w 1201320"/>
                <a:gd name="textAreaTop" fmla="*/ 0 h 2824560"/>
                <a:gd name="textAreaBottom" fmla="*/ 2824920 h 282456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6" name="Google Shape;733;p18"/>
            <p:cNvSpPr/>
            <p:nvPr/>
          </p:nvSpPr>
          <p:spPr>
            <a:xfrm rot="10800000">
              <a:off x="-495000" y="3013200"/>
              <a:ext cx="1201320" cy="2824560"/>
            </a:xfrm>
            <a:custGeom>
              <a:avLst/>
              <a:gdLst>
                <a:gd name="textAreaLeft" fmla="*/ 0 w 1201320"/>
                <a:gd name="textAreaRight" fmla="*/ 1201680 w 1201320"/>
                <a:gd name="textAreaTop" fmla="*/ 0 h 2824560"/>
                <a:gd name="textAreaBottom" fmla="*/ 2824920 h 282456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77" name="Google Shape;734;p18"/>
            <p:cNvGrpSpPr/>
            <p:nvPr/>
          </p:nvGrpSpPr>
          <p:grpSpPr>
            <a:xfrm>
              <a:off x="-326160" y="5427000"/>
              <a:ext cx="133560" cy="133560"/>
              <a:chOff x="-326160" y="5427000"/>
              <a:chExt cx="133560" cy="133560"/>
            </a:xfrm>
          </p:grpSpPr>
          <p:sp>
            <p:nvSpPr>
              <p:cNvPr id="378" name="Google Shape;735;p18"/>
              <p:cNvSpPr/>
              <p:nvPr/>
            </p:nvSpPr>
            <p:spPr>
              <a:xfrm rot="10800000">
                <a:off x="-326160" y="542700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9" name="Google Shape;736;p18"/>
              <p:cNvSpPr/>
              <p:nvPr/>
            </p:nvSpPr>
            <p:spPr>
              <a:xfrm rot="10800000">
                <a:off x="-307080" y="54457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80" name="Google Shape;737;p18"/>
            <p:cNvGrpSpPr/>
            <p:nvPr/>
          </p:nvGrpSpPr>
          <p:grpSpPr>
            <a:xfrm>
              <a:off x="159480" y="4587120"/>
              <a:ext cx="133560" cy="133560"/>
              <a:chOff x="159480" y="4587120"/>
              <a:chExt cx="133560" cy="133560"/>
            </a:xfrm>
          </p:grpSpPr>
          <p:sp>
            <p:nvSpPr>
              <p:cNvPr id="381" name="Google Shape;738;p18"/>
              <p:cNvSpPr/>
              <p:nvPr/>
            </p:nvSpPr>
            <p:spPr>
              <a:xfrm rot="10800000">
                <a:off x="159480" y="45871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2" name="Google Shape;739;p18"/>
              <p:cNvSpPr/>
              <p:nvPr/>
            </p:nvSpPr>
            <p:spPr>
              <a:xfrm rot="10800000">
                <a:off x="178200" y="460584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83" name="Google Shape;740;p18"/>
            <p:cNvGrpSpPr/>
            <p:nvPr/>
          </p:nvGrpSpPr>
          <p:grpSpPr>
            <a:xfrm>
              <a:off x="251640" y="3399120"/>
              <a:ext cx="133560" cy="133560"/>
              <a:chOff x="251640" y="3399120"/>
              <a:chExt cx="133560" cy="133560"/>
            </a:xfrm>
          </p:grpSpPr>
          <p:sp>
            <p:nvSpPr>
              <p:cNvPr id="384" name="Google Shape;741;p18"/>
              <p:cNvSpPr/>
              <p:nvPr/>
            </p:nvSpPr>
            <p:spPr>
              <a:xfrm rot="10800000">
                <a:off x="251640" y="33991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5" name="Google Shape;742;p18"/>
              <p:cNvSpPr/>
              <p:nvPr/>
            </p:nvSpPr>
            <p:spPr>
              <a:xfrm rot="10800000">
                <a:off x="270360" y="341784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86" name="Google Shape;743;p18"/>
          <p:cNvGrpSpPr/>
          <p:nvPr/>
        </p:nvGrpSpPr>
        <p:grpSpPr>
          <a:xfrm>
            <a:off x="5928840" y="-303840"/>
            <a:ext cx="5688000" cy="3547800"/>
            <a:chOff x="5928840" y="-303840"/>
            <a:chExt cx="5688000" cy="3547800"/>
          </a:xfrm>
        </p:grpSpPr>
        <p:grpSp>
          <p:nvGrpSpPr>
            <p:cNvPr id="387" name="Google Shape;744;p18"/>
            <p:cNvGrpSpPr/>
            <p:nvPr/>
          </p:nvGrpSpPr>
          <p:grpSpPr>
            <a:xfrm>
              <a:off x="8859600" y="1899360"/>
              <a:ext cx="401760" cy="1344600"/>
              <a:chOff x="8859600" y="1899360"/>
              <a:chExt cx="401760" cy="1344600"/>
            </a:xfrm>
          </p:grpSpPr>
          <p:sp>
            <p:nvSpPr>
              <p:cNvPr id="388" name="Google Shape;745;p18"/>
              <p:cNvSpPr/>
              <p:nvPr/>
            </p:nvSpPr>
            <p:spPr>
              <a:xfrm flipH="1">
                <a:off x="9014400" y="2017440"/>
                <a:ext cx="246600" cy="1226520"/>
              </a:xfrm>
              <a:custGeom>
                <a:avLst/>
                <a:gdLst>
                  <a:gd name="textAreaLeft" fmla="*/ -360 w 246600"/>
                  <a:gd name="textAreaRight" fmla="*/ 24660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9900FF">
                      <a:alpha val="47000"/>
                    </a:srgbClr>
                  </a:gs>
                  <a:gs pos="100000">
                    <a:srgbClr val="FFFFFF">
                      <a:alpha val="0"/>
                    </a:srgbClr>
                  </a:gs>
                </a:gsLst>
                <a:lin ang="53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9" name="Google Shape;746;p18"/>
              <p:cNvSpPr/>
              <p:nvPr/>
            </p:nvSpPr>
            <p:spPr>
              <a:xfrm flipH="1">
                <a:off x="8859240" y="1899360"/>
                <a:ext cx="246600" cy="1226520"/>
              </a:xfrm>
              <a:custGeom>
                <a:avLst/>
                <a:gdLst>
                  <a:gd name="textAreaLeft" fmla="*/ -360 w 246600"/>
                  <a:gd name="textAreaRight" fmla="*/ 24660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EB9109"/>
                  </a:gs>
                  <a:gs pos="40000">
                    <a:srgbClr val="FF9900">
                      <a:alpha val="41000"/>
                    </a:srgbClr>
                  </a:gs>
                  <a:gs pos="100000">
                    <a:srgbClr val="FFFFFF">
                      <a:alpha val="0"/>
                    </a:srgbClr>
                  </a:gs>
                </a:gsLst>
                <a:lin ang="81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90" name="Google Shape;747;p18"/>
            <p:cNvGrpSpPr/>
            <p:nvPr/>
          </p:nvGrpSpPr>
          <p:grpSpPr>
            <a:xfrm>
              <a:off x="8674920" y="1421280"/>
              <a:ext cx="904320" cy="725760"/>
              <a:chOff x="8674920" y="1421280"/>
              <a:chExt cx="904320" cy="725760"/>
            </a:xfrm>
          </p:grpSpPr>
          <p:sp>
            <p:nvSpPr>
              <p:cNvPr id="391" name="Google Shape;748;p18"/>
              <p:cNvSpPr/>
              <p:nvPr/>
            </p:nvSpPr>
            <p:spPr>
              <a:xfrm>
                <a:off x="8906400" y="156456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749;p18"/>
              <p:cNvSpPr/>
              <p:nvPr/>
            </p:nvSpPr>
            <p:spPr>
              <a:xfrm>
                <a:off x="8894160" y="142128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750;p18"/>
              <p:cNvSpPr/>
              <p:nvPr/>
            </p:nvSpPr>
            <p:spPr>
              <a:xfrm>
                <a:off x="8674920" y="15645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94" name="Google Shape;751;p18"/>
            <p:cNvGrpSpPr/>
            <p:nvPr/>
          </p:nvGrpSpPr>
          <p:grpSpPr>
            <a:xfrm>
              <a:off x="7678800" y="-303840"/>
              <a:ext cx="2555280" cy="2546280"/>
              <a:chOff x="7678800" y="-303840"/>
              <a:chExt cx="2555280" cy="2546280"/>
            </a:xfrm>
          </p:grpSpPr>
          <p:sp>
            <p:nvSpPr>
              <p:cNvPr id="395" name="Google Shape;752;p18"/>
              <p:cNvSpPr/>
              <p:nvPr/>
            </p:nvSpPr>
            <p:spPr>
              <a:xfrm rot="18900000" flipH="1" flipV="1">
                <a:off x="8404560" y="-205200"/>
                <a:ext cx="981720" cy="2461320"/>
              </a:xfrm>
              <a:custGeom>
                <a:avLst/>
                <a:gdLst>
                  <a:gd name="textAreaLeft" fmla="*/ -360 w 981720"/>
                  <a:gd name="textAreaRight" fmla="*/ 981720 w 981720"/>
                  <a:gd name="textAreaTop" fmla="*/ -360 h 2461320"/>
                  <a:gd name="textAreaBottom" fmla="*/ 2461320 h 246132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890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6" name="Google Shape;753;p18"/>
              <p:cNvSpPr/>
              <p:nvPr/>
            </p:nvSpPr>
            <p:spPr>
              <a:xfrm rot="18900000" flipH="1" flipV="1">
                <a:off x="8525160" y="-317160"/>
                <a:ext cx="981720" cy="2461320"/>
              </a:xfrm>
              <a:custGeom>
                <a:avLst/>
                <a:gdLst>
                  <a:gd name="textAreaLeft" fmla="*/ -360 w 981720"/>
                  <a:gd name="textAreaRight" fmla="*/ 981720 w 981720"/>
                  <a:gd name="textAreaTop" fmla="*/ -360 h 2461320"/>
                  <a:gd name="textAreaBottom" fmla="*/ 2461320 h 246132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7" name="Google Shape;754;p18"/>
            <p:cNvSpPr/>
            <p:nvPr/>
          </p:nvSpPr>
          <p:spPr>
            <a:xfrm rot="5400000" flipH="1">
              <a:off x="6627240" y="-895320"/>
              <a:ext cx="577080" cy="1974240"/>
            </a:xfrm>
            <a:custGeom>
              <a:avLst/>
              <a:gdLst>
                <a:gd name="textAreaLeft" fmla="*/ -360 w 577080"/>
                <a:gd name="textAreaRight" fmla="*/ 577080 w 577080"/>
                <a:gd name="textAreaTop" fmla="*/ 0 h 1974240"/>
                <a:gd name="textAreaBottom" fmla="*/ 1974600 h 1974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07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98" name="Google Shape;755;p18"/>
            <p:cNvGrpSpPr/>
            <p:nvPr/>
          </p:nvGrpSpPr>
          <p:grpSpPr>
            <a:xfrm>
              <a:off x="6993720" y="245880"/>
              <a:ext cx="4623120" cy="133560"/>
              <a:chOff x="6993720" y="245880"/>
              <a:chExt cx="4623120" cy="133560"/>
            </a:xfrm>
          </p:grpSpPr>
          <p:sp>
            <p:nvSpPr>
              <p:cNvPr id="399" name="Google Shape;756;p18"/>
              <p:cNvSpPr/>
              <p:nvPr/>
            </p:nvSpPr>
            <p:spPr>
              <a:xfrm flipH="1">
                <a:off x="6993360" y="245880"/>
                <a:ext cx="133560" cy="13356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0" name="Google Shape;757;p18"/>
              <p:cNvSpPr/>
              <p:nvPr/>
            </p:nvSpPr>
            <p:spPr>
              <a:xfrm flipH="1">
                <a:off x="7023960" y="2761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401" name="Google Shape;758;p18"/>
              <p:cNvCxnSpPr/>
              <p:nvPr/>
            </p:nvCxnSpPr>
            <p:spPr>
              <a:xfrm flipH="1">
                <a:off x="7089840" y="312840"/>
                <a:ext cx="4527360" cy="360"/>
              </a:xfrm>
              <a:prstGeom prst="straightConnector1">
                <a:avLst/>
              </a:prstGeom>
              <a:ln w="9525">
                <a:solidFill>
                  <a:srgbClr val="0C0A9E"/>
                </a:solidFill>
                <a:round/>
              </a:ln>
            </p:spPr>
          </p:cxnSp>
        </p:grpSp>
      </p:grpSp>
    </p:spTree>
  </p:cSld>
  <p:clrMap bg1="lt1" tx1="dk1" bg2="lt2" tx2="dk2" accent1="accent1" accent2="accent2" accent3="accent3" accent4="accent4" accent5="accent5" accent6="accent6" hlink="hlink" folHlink="folHlink"/>
  <p:sldLayoutIdLst>
    <p:sldLayoutId id="214748366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PlaceHolder 1"/>
          <p:cNvSpPr>
            <a:spLocks noGrp="1"/>
          </p:cNvSpPr>
          <p:nvPr>
            <p:ph type="subTitle"/>
          </p:nvPr>
        </p:nvSpPr>
        <p:spPr>
          <a:xfrm>
            <a:off x="1095480" y="3457440"/>
            <a:ext cx="4885920" cy="475920"/>
          </a:xfrm>
          <a:prstGeom prst="rect">
            <a:avLst/>
          </a:prstGeom>
          <a:noFill/>
          <a:ln w="0">
            <a:noFill/>
          </a:ln>
        </p:spPr>
        <p:txBody>
          <a:bodyPr lIns="91440" tIns="91440" rIns="91440" bIns="91440" anchor="t">
            <a:normAutofit/>
          </a:bodyPr>
          <a:lstStyle/>
          <a:p>
            <a:pPr>
              <a:lnSpc>
                <a:spcPct val="100000"/>
              </a:lnSpc>
              <a:tabLst>
                <a:tab pos="0" algn="l"/>
              </a:tabLst>
            </a:pPr>
            <a:endParaRPr lang="en-US" sz="1600" b="0" strike="noStrike" spc="-1" dirty="0">
              <a:solidFill>
                <a:srgbClr val="000000"/>
              </a:solidFill>
              <a:latin typeface="OpenSymbol"/>
            </a:endParaRPr>
          </a:p>
        </p:txBody>
      </p:sp>
      <p:sp>
        <p:nvSpPr>
          <p:cNvPr id="1335" name="PlaceHolder 2"/>
          <p:cNvSpPr>
            <a:spLocks noGrp="1"/>
          </p:cNvSpPr>
          <p:nvPr>
            <p:ph type="title"/>
          </p:nvPr>
        </p:nvSpPr>
        <p:spPr>
          <a:xfrm>
            <a:off x="978840" y="762522"/>
            <a:ext cx="6972120" cy="23238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1" strike="noStrike" spc="-1" dirty="0">
                <a:solidFill>
                  <a:schemeClr val="dk2"/>
                </a:solidFill>
                <a:ea typeface="IBM Plex Mono"/>
              </a:rPr>
              <a:t>Java Web Services</a:t>
            </a:r>
            <a:endParaRPr lang="fr-FR" sz="4500" b="0" strike="noStrike" spc="-1" dirty="0">
              <a:solidFill>
                <a:schemeClr val="dk1"/>
              </a:solidFill>
            </a:endParaRPr>
          </a:p>
        </p:txBody>
      </p:sp>
      <p:grpSp>
        <p:nvGrpSpPr>
          <p:cNvPr id="1336" name="Google Shape;1432;p35"/>
          <p:cNvGrpSpPr/>
          <p:nvPr/>
        </p:nvGrpSpPr>
        <p:grpSpPr>
          <a:xfrm>
            <a:off x="1096560" y="3242880"/>
            <a:ext cx="3936600" cy="133560"/>
            <a:chOff x="1096560" y="3242880"/>
            <a:chExt cx="3936600" cy="133560"/>
          </a:xfrm>
        </p:grpSpPr>
        <p:cxnSp>
          <p:nvCxnSpPr>
            <p:cNvPr id="1337" name="Google Shape;1433;p35"/>
            <p:cNvCxnSpPr/>
            <p:nvPr/>
          </p:nvCxnSpPr>
          <p:spPr>
            <a:xfrm>
              <a:off x="1096560" y="3309840"/>
              <a:ext cx="3841200" cy="360"/>
            </a:xfrm>
            <a:prstGeom prst="straightConnector1">
              <a:avLst/>
            </a:prstGeom>
            <a:ln w="9525">
              <a:solidFill>
                <a:srgbClr val="0C0A9E"/>
              </a:solidFill>
              <a:round/>
            </a:ln>
          </p:spPr>
        </p:cxnSp>
        <p:grpSp>
          <p:nvGrpSpPr>
            <p:cNvPr id="1338" name="Google Shape;1434;p35"/>
            <p:cNvGrpSpPr/>
            <p:nvPr/>
          </p:nvGrpSpPr>
          <p:grpSpPr>
            <a:xfrm>
              <a:off x="4899600" y="3242880"/>
              <a:ext cx="133560" cy="133560"/>
              <a:chOff x="4899600" y="3242880"/>
              <a:chExt cx="133560" cy="133560"/>
            </a:xfrm>
          </p:grpSpPr>
          <p:sp>
            <p:nvSpPr>
              <p:cNvPr id="1339" name="Google Shape;1435;p35"/>
              <p:cNvSpPr/>
              <p:nvPr/>
            </p:nvSpPr>
            <p:spPr>
              <a:xfrm>
                <a:off x="4929480" y="32731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40" name="Google Shape;1436;p35"/>
              <p:cNvSpPr/>
              <p:nvPr/>
            </p:nvSpPr>
            <p:spPr>
              <a:xfrm>
                <a:off x="4899600" y="3242880"/>
                <a:ext cx="133560" cy="13356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1341" name="Google Shape;1437;p35"/>
          <p:cNvGrpSpPr/>
          <p:nvPr/>
        </p:nvGrpSpPr>
        <p:grpSpPr>
          <a:xfrm>
            <a:off x="8017920" y="-313560"/>
            <a:ext cx="133560" cy="1890360"/>
            <a:chOff x="8017920" y="-313560"/>
            <a:chExt cx="133560" cy="1890360"/>
          </a:xfrm>
        </p:grpSpPr>
        <p:sp>
          <p:nvSpPr>
            <p:cNvPr id="1342" name="Google Shape;1438;p35"/>
            <p:cNvSpPr/>
            <p:nvPr/>
          </p:nvSpPr>
          <p:spPr>
            <a:xfrm rot="5400000">
              <a:off x="8017920" y="1443240"/>
              <a:ext cx="133560" cy="13356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343" name="Google Shape;1439;p35"/>
            <p:cNvCxnSpPr/>
            <p:nvPr/>
          </p:nvCxnSpPr>
          <p:spPr>
            <a:xfrm>
              <a:off x="8084160" y="-313560"/>
              <a:ext cx="360" cy="1794960"/>
            </a:xfrm>
            <a:prstGeom prst="straightConnector1">
              <a:avLst/>
            </a:prstGeom>
            <a:ln w="9525">
              <a:solidFill>
                <a:srgbClr val="0C0A9E"/>
              </a:solidFill>
              <a:round/>
            </a:ln>
          </p:spPr>
        </p:cxnSp>
        <p:sp>
          <p:nvSpPr>
            <p:cNvPr id="1344" name="Google Shape;1440;p35"/>
            <p:cNvSpPr/>
            <p:nvPr/>
          </p:nvSpPr>
          <p:spPr>
            <a:xfrm rot="5400000">
              <a:off x="8047800" y="1473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345" name="Google Shape;1441;p35"/>
          <p:cNvGrpSpPr/>
          <p:nvPr/>
        </p:nvGrpSpPr>
        <p:grpSpPr>
          <a:xfrm>
            <a:off x="6309360" y="957600"/>
            <a:ext cx="3504960" cy="5118840"/>
            <a:chOff x="6309360" y="957600"/>
            <a:chExt cx="3504960" cy="5118840"/>
          </a:xfrm>
        </p:grpSpPr>
        <p:sp>
          <p:nvSpPr>
            <p:cNvPr id="1346" name="Google Shape;1442;p35"/>
            <p:cNvSpPr/>
            <p:nvPr/>
          </p:nvSpPr>
          <p:spPr>
            <a:xfrm>
              <a:off x="6309360" y="95760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347" name="Google Shape;1443;p35"/>
            <p:cNvGrpSpPr/>
            <p:nvPr/>
          </p:nvGrpSpPr>
          <p:grpSpPr>
            <a:xfrm>
              <a:off x="7728480" y="3644640"/>
              <a:ext cx="133560" cy="133560"/>
              <a:chOff x="7728480" y="3644640"/>
              <a:chExt cx="133560" cy="133560"/>
            </a:xfrm>
          </p:grpSpPr>
          <p:sp>
            <p:nvSpPr>
              <p:cNvPr id="1348" name="Google Shape;1444;p35"/>
              <p:cNvSpPr/>
              <p:nvPr/>
            </p:nvSpPr>
            <p:spPr>
              <a:xfrm>
                <a:off x="7728480" y="36446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9" name="Google Shape;1445;p35"/>
              <p:cNvSpPr/>
              <p:nvPr/>
            </p:nvSpPr>
            <p:spPr>
              <a:xfrm>
                <a:off x="7747200" y="366336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50" name="Google Shape;1446;p35"/>
            <p:cNvGrpSpPr/>
            <p:nvPr/>
          </p:nvGrpSpPr>
          <p:grpSpPr>
            <a:xfrm>
              <a:off x="7344360" y="3270960"/>
              <a:ext cx="133560" cy="133560"/>
              <a:chOff x="7344360" y="3270960"/>
              <a:chExt cx="133560" cy="133560"/>
            </a:xfrm>
          </p:grpSpPr>
          <p:sp>
            <p:nvSpPr>
              <p:cNvPr id="1351" name="Google Shape;1447;p35"/>
              <p:cNvSpPr/>
              <p:nvPr/>
            </p:nvSpPr>
            <p:spPr>
              <a:xfrm>
                <a:off x="7344360" y="327096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2" name="Google Shape;1448;p35"/>
              <p:cNvSpPr/>
              <p:nvPr/>
            </p:nvSpPr>
            <p:spPr>
              <a:xfrm>
                <a:off x="7363440" y="328968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53" name="Google Shape;1449;p35"/>
            <p:cNvGrpSpPr/>
            <p:nvPr/>
          </p:nvGrpSpPr>
          <p:grpSpPr>
            <a:xfrm>
              <a:off x="8337960" y="2584440"/>
              <a:ext cx="133560" cy="133560"/>
              <a:chOff x="8337960" y="2584440"/>
              <a:chExt cx="133560" cy="133560"/>
            </a:xfrm>
          </p:grpSpPr>
          <p:sp>
            <p:nvSpPr>
              <p:cNvPr id="1354" name="Google Shape;1450;p35"/>
              <p:cNvSpPr/>
              <p:nvPr/>
            </p:nvSpPr>
            <p:spPr>
              <a:xfrm>
                <a:off x="8337960" y="25844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5" name="Google Shape;1451;p35"/>
              <p:cNvSpPr/>
              <p:nvPr/>
            </p:nvSpPr>
            <p:spPr>
              <a:xfrm>
                <a:off x="8356680" y="26035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56" name="Google Shape;1452;p35"/>
            <p:cNvSpPr/>
            <p:nvPr/>
          </p:nvSpPr>
          <p:spPr>
            <a:xfrm rot="5400000">
              <a:off x="7687440" y="114336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2" name="Picture 1">
            <a:extLst>
              <a:ext uri="{FF2B5EF4-FFF2-40B4-BE49-F238E27FC236}">
                <a16:creationId xmlns:a16="http://schemas.microsoft.com/office/drawing/2014/main" id="{90DF8378-3120-4BF1-B15F-FB2FC0E91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5531" y="3100860"/>
            <a:ext cx="1450858" cy="2108580"/>
          </a:xfrm>
          <a:prstGeom prst="rect">
            <a:avLst/>
          </a:prstGeom>
          <a:effectLst>
            <a:outerShdw blurRad="127000" sx="102000" sy="102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2"/>
                </a:solidFill>
                <a:ea typeface="IBM Plex Mono"/>
              </a:rPr>
              <a:t>SOAP Code Examples</a:t>
            </a:r>
            <a:endParaRPr lang="fr-FR" sz="3000" b="0" strike="noStrike" spc="-1" dirty="0">
              <a:solidFill>
                <a:schemeClr val="dk1"/>
              </a:solidFill>
            </a:endParaRPr>
          </a:p>
        </p:txBody>
      </p:sp>
      <p:sp>
        <p:nvSpPr>
          <p:cNvPr id="1495" name="PlaceHolder 2"/>
          <p:cNvSpPr>
            <a:spLocks noGrp="1"/>
          </p:cNvSpPr>
          <p:nvPr>
            <p:ph type="subTitle" idx="4294967295"/>
          </p:nvPr>
        </p:nvSpPr>
        <p:spPr>
          <a:xfrm>
            <a:off x="0" y="1263650"/>
            <a:ext cx="7392988" cy="3027363"/>
          </a:xfrm>
          <a:prstGeom prst="rect">
            <a:avLst/>
          </a:prstGeom>
          <a:noFill/>
          <a:ln w="0">
            <a:noFill/>
          </a:ln>
        </p:spPr>
        <p:txBody>
          <a:bodyPr lIns="91440" tIns="91440" rIns="91440" bIns="91440" anchor="t">
            <a:normAutofit fontScale="85000" lnSpcReduction="20000"/>
          </a:bodyPr>
          <a:lstStyle/>
          <a:p>
            <a:pPr indent="0" algn="ctr">
              <a:buNone/>
            </a:pPr>
            <a:r>
              <a:rPr lang="en" sz="1400" b="0" strike="noStrike" spc="-1" dirty="0">
                <a:solidFill>
                  <a:schemeClr val="dk1"/>
                </a:solidFill>
                <a:latin typeface="Poppins"/>
                <a:ea typeface="Poppins"/>
              </a:rPr>
              <a:t>A typical SOAP web service in Java can be created using JAX-WS. The following example illustrates a simple service:</a:t>
            </a:r>
            <a:endParaRPr lang="en-US" sz="1400" b="0" strike="noStrike" spc="-1" dirty="0">
              <a:solidFill>
                <a:srgbClr val="000000"/>
              </a:solidFill>
              <a:latin typeface="OpenSymbol"/>
            </a:endParaRPr>
          </a:p>
          <a:p>
            <a:pPr indent="0" algn="ctr">
              <a:buNone/>
            </a:pP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@WebService</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public class HelloService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@WebMethod</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public String sayHello(String name)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return "Hello " + name;</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a:t>
            </a:r>
            <a:endParaRPr lang="en-US" sz="1400" b="0" strike="noStrike" spc="-1" dirty="0">
              <a:solidFill>
                <a:srgbClr val="000000"/>
              </a:solidFill>
              <a:latin typeface="OpenSymbol"/>
            </a:endParaRPr>
          </a:p>
          <a:p>
            <a:pPr indent="0" algn="ctr">
              <a:buNone/>
            </a:pPr>
            <a:endParaRPr lang="en-US" sz="1400" b="0" strike="noStrike" spc="-1" dirty="0">
              <a:solidFill>
                <a:srgbClr val="000000"/>
              </a:solidFill>
              <a:latin typeface="OpenSymbol"/>
            </a:endParaRPr>
          </a:p>
          <a:p>
            <a:pPr indent="0">
              <a:lnSpc>
                <a:spcPct val="100000"/>
              </a:lnSpc>
              <a:buNone/>
              <a:tabLst>
                <a:tab pos="0" algn="l"/>
              </a:tabLst>
            </a:pPr>
            <a:r>
              <a:rPr lang="en" sz="1400" b="0" strike="noStrike" spc="-1" dirty="0">
                <a:solidFill>
                  <a:schemeClr val="dk1"/>
                </a:solidFill>
                <a:latin typeface="Poppins"/>
                <a:ea typeface="Poppins"/>
              </a:rPr>
              <a:t>This service can be accessed via a WSDL file, allowing clients to consume it reliably.</a:t>
            </a:r>
            <a:endParaRPr lang="en-US" sz="1400" b="0" strike="noStrike" spc="-1" dirty="0">
              <a:solidFill>
                <a:srgbClr val="000000"/>
              </a:solidFill>
              <a:latin typeface="OpenSymbol"/>
            </a:endParaRPr>
          </a:p>
        </p:txBody>
      </p:sp>
      <p:grpSp>
        <p:nvGrpSpPr>
          <p:cNvPr id="1497" name="Google Shape;1533;p39"/>
          <p:cNvGrpSpPr/>
          <p:nvPr/>
        </p:nvGrpSpPr>
        <p:grpSpPr>
          <a:xfrm>
            <a:off x="-123840" y="4132440"/>
            <a:ext cx="4558680" cy="1140480"/>
            <a:chOff x="-123840" y="4132440"/>
            <a:chExt cx="4558680" cy="1140480"/>
          </a:xfrm>
        </p:grpSpPr>
        <p:grpSp>
          <p:nvGrpSpPr>
            <p:cNvPr id="1498" name="Google Shape;1534;p39"/>
            <p:cNvGrpSpPr/>
            <p:nvPr/>
          </p:nvGrpSpPr>
          <p:grpSpPr>
            <a:xfrm>
              <a:off x="360" y="4132440"/>
              <a:ext cx="2307960" cy="1140480"/>
              <a:chOff x="360" y="4132440"/>
              <a:chExt cx="2307960" cy="1140480"/>
            </a:xfrm>
          </p:grpSpPr>
          <p:sp>
            <p:nvSpPr>
              <p:cNvPr id="1499"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0"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01" name="Google Shape;1537;p39"/>
            <p:cNvGrpSpPr/>
            <p:nvPr/>
          </p:nvGrpSpPr>
          <p:grpSpPr>
            <a:xfrm>
              <a:off x="-123840" y="4386240"/>
              <a:ext cx="4558680" cy="133920"/>
              <a:chOff x="-123840" y="4386240"/>
              <a:chExt cx="4558680" cy="133920"/>
            </a:xfrm>
          </p:grpSpPr>
          <p:sp>
            <p:nvSpPr>
              <p:cNvPr id="1502"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503" name="Google Shape;1539;p39"/>
              <p:cNvCxnSpPr/>
              <p:nvPr/>
            </p:nvCxnSpPr>
            <p:spPr>
              <a:xfrm>
                <a:off x="-123840" y="4453200"/>
                <a:ext cx="4462920" cy="360"/>
              </a:xfrm>
              <a:prstGeom prst="straightConnector1">
                <a:avLst/>
              </a:prstGeom>
              <a:ln w="9525">
                <a:solidFill>
                  <a:srgbClr val="0C0A9E"/>
                </a:solidFill>
                <a:round/>
              </a:ln>
            </p:spPr>
          </p:cxnSp>
          <p:sp>
            <p:nvSpPr>
              <p:cNvPr id="1504"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2" name="Picture 1">
            <a:extLst>
              <a:ext uri="{FF2B5EF4-FFF2-40B4-BE49-F238E27FC236}">
                <a16:creationId xmlns:a16="http://schemas.microsoft.com/office/drawing/2014/main" id="{BF8577D1-0412-45DA-9E8A-77BCF9BD42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626000">
            <a:off x="5822553" y="1704239"/>
            <a:ext cx="2026255" cy="20102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100"/>
                                  </p:stCondLst>
                                  <p:endCondLst>
                                    <p:cond evt="onNext" delay="0">
                                      <p:tgtEl>
                                        <p:sldTgt/>
                                      </p:tgtEl>
                                    </p:cond>
                                  </p:endCondLst>
                                  <p:childTnLst>
                                    <p:animMotion origin="layout" path="M 5.55556E-7 -1.85185E-6 L 0.00017 0.01543 " pathEditMode="relative" rAng="0" ptsTypes="AA">
                                      <p:cBhvr>
                                        <p:cTn id="6" dur="2000" fill="hold"/>
                                        <p:tgtEl>
                                          <p:spTgt spid="2"/>
                                        </p:tgtEl>
                                        <p:attrNameLst>
                                          <p:attrName>ppt_x</p:attrName>
                                          <p:attrName>ppt_y</p:attrName>
                                        </p:attrNameLst>
                                      </p:cBhvr>
                                      <p:rCtr x="0" y="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PlaceHolder 1"/>
          <p:cNvSpPr>
            <a:spLocks noGrp="1"/>
          </p:cNvSpPr>
          <p:nvPr>
            <p:ph type="title"/>
          </p:nvPr>
        </p:nvSpPr>
        <p:spPr>
          <a:xfrm>
            <a:off x="2318844" y="171276"/>
            <a:ext cx="6825156" cy="5576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2"/>
                </a:solidFill>
                <a:latin typeface="IBM Plex Mono"/>
                <a:ea typeface="IBM Plex Mono"/>
              </a:rPr>
              <a:t>SOAP Architecture</a:t>
            </a:r>
            <a:endParaRPr lang="fr-FR" sz="3000" b="0" strike="noStrike" spc="-1" dirty="0">
              <a:solidFill>
                <a:schemeClr val="dk1"/>
              </a:solidFill>
              <a:latin typeface="Arial"/>
            </a:endParaRPr>
          </a:p>
        </p:txBody>
      </p:sp>
      <p:sp>
        <p:nvSpPr>
          <p:cNvPr id="1506" name="PlaceHolder 2"/>
          <p:cNvSpPr>
            <a:spLocks noGrp="1"/>
          </p:cNvSpPr>
          <p:nvPr>
            <p:ph type="subTitle"/>
          </p:nvPr>
        </p:nvSpPr>
        <p:spPr>
          <a:xfrm>
            <a:off x="-63000" y="779141"/>
            <a:ext cx="9092520" cy="1145239"/>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400" b="1" strike="noStrike" spc="-1" dirty="0">
                <a:solidFill>
                  <a:schemeClr val="dk1"/>
                </a:solidFill>
                <a:latin typeface="Poppins"/>
                <a:ea typeface="Poppins"/>
              </a:rPr>
              <a:t>The architecture of a SOAP-based web service follows a specific flow: the client invokes the web service by sending a SOAP request formatted in XML. The server processes the request and returns a SOAP response, also in XML format, accommodating complex operations and error handling.</a:t>
            </a:r>
            <a:endParaRPr lang="en-US" sz="1400" b="0" strike="noStrike" spc="-1" dirty="0">
              <a:solidFill>
                <a:srgbClr val="000000"/>
              </a:solidFill>
              <a:latin typeface="OpenSymbol"/>
            </a:endParaRPr>
          </a:p>
        </p:txBody>
      </p:sp>
      <p:grpSp>
        <p:nvGrpSpPr>
          <p:cNvPr id="1507" name="Google Shape;1843;p46"/>
          <p:cNvGrpSpPr/>
          <p:nvPr/>
        </p:nvGrpSpPr>
        <p:grpSpPr>
          <a:xfrm>
            <a:off x="-74880" y="1766160"/>
            <a:ext cx="480600" cy="480600"/>
            <a:chOff x="-74880" y="1766160"/>
            <a:chExt cx="480600" cy="480600"/>
          </a:xfrm>
        </p:grpSpPr>
        <p:sp>
          <p:nvSpPr>
            <p:cNvPr id="1508"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9"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0"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1"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2"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3"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14"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 name="Rectangle 6"/>
          <p:cNvSpPr/>
          <p:nvPr/>
        </p:nvSpPr>
        <p:spPr>
          <a:xfrm>
            <a:off x="114688" y="2455154"/>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p:cNvSpPr/>
          <p:nvPr/>
        </p:nvSpPr>
        <p:spPr>
          <a:xfrm>
            <a:off x="240840" y="2455154"/>
            <a:ext cx="8560648"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9" name="Picture 8" descr="tmpui_z3dsk.png"/>
          <p:cNvPicPr>
            <a:picLocks noChangeAspect="1"/>
          </p:cNvPicPr>
          <p:nvPr/>
        </p:nvPicPr>
        <p:blipFill>
          <a:blip r:embed="rId2"/>
          <a:stretch>
            <a:fillRect/>
          </a:stretch>
        </p:blipFill>
        <p:spPr>
          <a:xfrm>
            <a:off x="1308438" y="2455154"/>
            <a:ext cx="304800" cy="304800"/>
          </a:xfrm>
          <a:prstGeom prst="rect">
            <a:avLst/>
          </a:prstGeom>
        </p:spPr>
      </p:pic>
      <p:sp>
        <p:nvSpPr>
          <p:cNvPr id="24" name="TextBox 23"/>
          <p:cNvSpPr txBox="1"/>
          <p:nvPr/>
        </p:nvSpPr>
        <p:spPr>
          <a:xfrm>
            <a:off x="114688" y="2912354"/>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XML Messaging</a:t>
            </a:r>
          </a:p>
          <a:p>
            <a:pPr algn="ctr">
              <a:spcAft>
                <a:spcPts val="1200"/>
              </a:spcAft>
            </a:pPr>
            <a:r>
              <a:rPr sz="1300" b="0" i="0" dirty="0">
                <a:solidFill>
                  <a:srgbClr val="616161"/>
                </a:solidFill>
                <a:latin typeface="Proxima Nova"/>
              </a:rPr>
              <a:t>SOAP uses XML exclusively for structured messaging across networked services.</a:t>
            </a:r>
          </a:p>
        </p:txBody>
      </p:sp>
      <p:sp>
        <p:nvSpPr>
          <p:cNvPr id="25" name="TextBox 24"/>
          <p:cNvSpPr txBox="1"/>
          <p:nvPr/>
        </p:nvSpPr>
        <p:spPr>
          <a:xfrm>
            <a:off x="3111788" y="2912354"/>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Service Definition</a:t>
            </a:r>
          </a:p>
          <a:p>
            <a:pPr algn="ctr">
              <a:spcAft>
                <a:spcPts val="1200"/>
              </a:spcAft>
            </a:pPr>
            <a:r>
              <a:rPr sz="1300" b="0" i="0">
                <a:solidFill>
                  <a:srgbClr val="616161"/>
                </a:solidFill>
                <a:latin typeface="Proxima Nova"/>
              </a:rPr>
              <a:t>Relies on WSDL to describe the available services, their operations, and binding protocols.</a:t>
            </a:r>
          </a:p>
        </p:txBody>
      </p:sp>
      <p:pic>
        <p:nvPicPr>
          <p:cNvPr id="26" name="Picture 25" descr="tmp7pcyb0vc.png"/>
          <p:cNvPicPr>
            <a:picLocks noChangeAspect="1"/>
          </p:cNvPicPr>
          <p:nvPr/>
        </p:nvPicPr>
        <p:blipFill>
          <a:blip r:embed="rId3"/>
          <a:stretch>
            <a:fillRect/>
          </a:stretch>
        </p:blipFill>
        <p:spPr>
          <a:xfrm>
            <a:off x="7302788" y="2455154"/>
            <a:ext cx="304800" cy="304800"/>
          </a:xfrm>
          <a:prstGeom prst="rect">
            <a:avLst/>
          </a:prstGeom>
        </p:spPr>
      </p:pic>
      <p:sp>
        <p:nvSpPr>
          <p:cNvPr id="27" name="TextBox 26"/>
          <p:cNvSpPr txBox="1"/>
          <p:nvPr/>
        </p:nvSpPr>
        <p:spPr>
          <a:xfrm>
            <a:off x="6109038" y="2912354"/>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Transport Independence</a:t>
            </a:r>
          </a:p>
          <a:p>
            <a:pPr algn="ctr">
              <a:spcAft>
                <a:spcPts val="1200"/>
              </a:spcAft>
            </a:pPr>
            <a:r>
              <a:rPr sz="1300" b="0" i="0">
                <a:solidFill>
                  <a:srgbClr val="616161"/>
                </a:solidFill>
                <a:latin typeface="Proxima Nova"/>
              </a:rPr>
              <a:t>Operates over various protocols including HTTP, SMTP, and more, ensuring high flexibility.</a:t>
            </a:r>
          </a:p>
        </p:txBody>
      </p:sp>
      <p:pic>
        <p:nvPicPr>
          <p:cNvPr id="28" name="Picture 27" descr="tmpt_pd6r6b.png"/>
          <p:cNvPicPr>
            <a:picLocks noChangeAspect="1"/>
          </p:cNvPicPr>
          <p:nvPr/>
        </p:nvPicPr>
        <p:blipFill>
          <a:blip r:embed="rId4"/>
          <a:stretch>
            <a:fillRect/>
          </a:stretch>
        </p:blipFill>
        <p:spPr>
          <a:xfrm>
            <a:off x="4330860" y="2419350"/>
            <a:ext cx="304800" cy="304800"/>
          </a:xfrm>
          <a:prstGeom prst="rect">
            <a:avLst/>
          </a:prstGeom>
        </p:spPr>
      </p:pic>
      <p:sp>
        <p:nvSpPr>
          <p:cNvPr id="2" name="Oval 1">
            <a:extLst>
              <a:ext uri="{FF2B5EF4-FFF2-40B4-BE49-F238E27FC236}">
                <a16:creationId xmlns:a16="http://schemas.microsoft.com/office/drawing/2014/main" id="{26D40490-6AAC-9395-4958-F7BF2F34FDF2}"/>
              </a:ext>
            </a:extLst>
          </p:cNvPr>
          <p:cNvSpPr/>
          <p:nvPr/>
        </p:nvSpPr>
        <p:spPr>
          <a:xfrm>
            <a:off x="7123202" y="2258774"/>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CF680998-3221-3D5A-6122-89F1B4038E84}"/>
              </a:ext>
            </a:extLst>
          </p:cNvPr>
          <p:cNvSpPr/>
          <p:nvPr/>
        </p:nvSpPr>
        <p:spPr>
          <a:xfrm>
            <a:off x="4174394" y="2295313"/>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C45E69F1-6CEC-7456-22E6-574F7FC42AF9}"/>
              </a:ext>
            </a:extLst>
          </p:cNvPr>
          <p:cNvSpPr/>
          <p:nvPr/>
        </p:nvSpPr>
        <p:spPr>
          <a:xfrm>
            <a:off x="1123860" y="2275568"/>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164E1820-D86A-968D-8F95-6DC266B84A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408106" y="5331246"/>
            <a:ext cx="3621206" cy="3915678"/>
          </a:xfrm>
          <a:prstGeom prst="rect">
            <a:avLst/>
          </a:prstGeom>
          <a:effectLst>
            <a:outerShdw blurRad="254000" sx="104000" sy="104000" algn="ctr" rotWithShape="0">
              <a:prstClr val="black">
                <a:alpha val="60000"/>
              </a:prstClr>
            </a:outerShdw>
          </a:effectLst>
        </p:spPr>
      </p:pic>
      <p:pic>
        <p:nvPicPr>
          <p:cNvPr id="8" name="Picture 7">
            <a:extLst>
              <a:ext uri="{FF2B5EF4-FFF2-40B4-BE49-F238E27FC236}">
                <a16:creationId xmlns:a16="http://schemas.microsoft.com/office/drawing/2014/main" id="{B87C3055-CDA0-E32B-B7F4-59010F179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626000">
            <a:off x="-4989342" y="1450007"/>
            <a:ext cx="2026255" cy="20102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2"/>
                                        </p:tgtEl>
                                        <p:attrNameLst>
                                          <p:attrName>r</p:attrName>
                                        </p:attrNameLst>
                                      </p:cBhvr>
                                    </p:animRot>
                                  </p:childTnLst>
                                </p:cTn>
                              </p:par>
                              <p:par>
                                <p:cTn id="10" presetID="10" presetClass="entr" presetSubtype="0" fill="hold" grpId="1"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8" presetClass="emph" presetSubtype="0" repeatCount="indefinite" fill="hold" grpId="0" nodeType="withEffect">
                                  <p:stCondLst>
                                    <p:cond delay="100"/>
                                  </p:stCondLst>
                                  <p:childTnLst>
                                    <p:animRot by="64800000">
                                      <p:cBhvr>
                                        <p:cTn id="14" dur="15000" fill="hold"/>
                                        <p:tgtEl>
                                          <p:spTgt spid="4"/>
                                        </p:tgtEl>
                                        <p:attrNameLst>
                                          <p:attrName>r</p:attrName>
                                        </p:attrNameLst>
                                      </p:cBhvr>
                                    </p:animRot>
                                  </p:childTnLst>
                                </p:cTn>
                              </p:par>
                              <p:par>
                                <p:cTn id="15" presetID="10" presetClass="entr" presetSubtype="0" fill="hold" grpId="1"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8" presetClass="emph" presetSubtype="0" repeatCount="indefinite" fill="hold" grpId="0" nodeType="withEffect">
                                  <p:stCondLst>
                                    <p:cond delay="100"/>
                                  </p:stCondLst>
                                  <p:childTnLst>
                                    <p:animRot by="64800000">
                                      <p:cBhvr>
                                        <p:cTn id="19" dur="15000" fill="hold"/>
                                        <p:tgtEl>
                                          <p:spTgt spid="5"/>
                                        </p:tgtEl>
                                        <p:attrNameLst>
                                          <p:attrName>r</p:attrName>
                                        </p:attrNameLst>
                                      </p:cBhvr>
                                    </p:animRot>
                                  </p:childTnLst>
                                </p:cTn>
                              </p:par>
                              <p:par>
                                <p:cTn id="20" presetID="42" presetClass="path" presetSubtype="0" repeatCount="indefinite" accel="50000" decel="50000" autoRev="1" fill="hold" nodeType="withEffect">
                                  <p:stCondLst>
                                    <p:cond delay="0"/>
                                  </p:stCondLst>
                                  <p:childTnLst>
                                    <p:animMotion origin="layout" path="M 2.77778E-7 4.69136E-6 L 0.00035 0.01851 " pathEditMode="relative" rAng="0" ptsTypes="AA">
                                      <p:cBhvr>
                                        <p:cTn id="21" dur="1500" fill="hold"/>
                                        <p:tgtEl>
                                          <p:spTgt spid="6"/>
                                        </p:tgtEl>
                                        <p:attrNameLst>
                                          <p:attrName>ppt_x</p:attrName>
                                          <p:attrName>ppt_y</p:attrName>
                                        </p:attrNameLst>
                                      </p:cBhvr>
                                      <p:rCtr x="1700" y="92600"/>
                                    </p:animMotion>
                                  </p:childTnLst>
                                </p:cTn>
                              </p:par>
                              <p:par>
                                <p:cTn id="22" presetID="42" presetClass="path" presetSubtype="0" repeatCount="indefinite" accel="50000" decel="50000" autoRev="1" fill="hold" nodeType="withEffect">
                                  <p:stCondLst>
                                    <p:cond delay="100"/>
                                  </p:stCondLst>
                                  <p:endCondLst>
                                    <p:cond evt="onNext" delay="0">
                                      <p:tgtEl>
                                        <p:sldTgt/>
                                      </p:tgtEl>
                                    </p:cond>
                                  </p:endCondLst>
                                  <p:childTnLst>
                                    <p:animMotion origin="layout" path="M -4.16667E-6 -4.93827E-7 L 0.00018 0.01543 " pathEditMode="relative" rAng="0" ptsTypes="AA">
                                      <p:cBhvr>
                                        <p:cTn id="23" dur="2000" fill="hold"/>
                                        <p:tgtEl>
                                          <p:spTgt spid="8"/>
                                        </p:tgtEl>
                                        <p:attrNameLst>
                                          <p:attrName>ppt_x</p:attrName>
                                          <p:attrName>ppt_y</p:attrName>
                                        </p:attrNameLst>
                                      </p:cBhvr>
                                      <p:rCtr x="1700" y="77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 name="PlaceHolder 2"/>
          <p:cNvSpPr>
            <a:spLocks noGrp="1"/>
          </p:cNvSpPr>
          <p:nvPr>
            <p:ph type="subTitle"/>
          </p:nvPr>
        </p:nvSpPr>
        <p:spPr>
          <a:xfrm>
            <a:off x="723960" y="3247920"/>
            <a:ext cx="5600520" cy="456840"/>
          </a:xfrm>
          <a:prstGeom prst="rect">
            <a:avLst/>
          </a:prstGeom>
          <a:noFill/>
          <a:ln w="0">
            <a:noFill/>
          </a:ln>
        </p:spPr>
        <p:txBody>
          <a:bodyPr lIns="91440" tIns="91440" rIns="91440" bIns="91440" anchor="t">
            <a:normAutofit/>
          </a:bodyPr>
          <a:lstStyle/>
          <a:p>
            <a:pPr indent="0" algn="ctr">
              <a:buNone/>
            </a:pPr>
            <a:endParaRPr lang="en-US" sz="1400" b="0" strike="noStrike" spc="-1">
              <a:solidFill>
                <a:schemeClr val="dk1"/>
              </a:solidFill>
              <a:latin typeface="Poppins"/>
              <a:ea typeface="Poppins"/>
            </a:endParaRPr>
          </a:p>
        </p:txBody>
      </p:sp>
      <p:grpSp>
        <p:nvGrpSpPr>
          <p:cNvPr id="1518" name="Google Shape;1485;p38"/>
          <p:cNvGrpSpPr/>
          <p:nvPr/>
        </p:nvGrpSpPr>
        <p:grpSpPr>
          <a:xfrm>
            <a:off x="-374400" y="3354480"/>
            <a:ext cx="3922200" cy="2969640"/>
            <a:chOff x="-374400" y="3354480"/>
            <a:chExt cx="3922200" cy="2969640"/>
          </a:xfrm>
        </p:grpSpPr>
        <p:grpSp>
          <p:nvGrpSpPr>
            <p:cNvPr id="1519" name="Google Shape;1487;p38"/>
            <p:cNvGrpSpPr/>
            <p:nvPr/>
          </p:nvGrpSpPr>
          <p:grpSpPr>
            <a:xfrm>
              <a:off x="1853640" y="4445640"/>
              <a:ext cx="1694160" cy="1359720"/>
              <a:chOff x="1853640" y="4445640"/>
              <a:chExt cx="1694160" cy="1359720"/>
            </a:xfrm>
          </p:grpSpPr>
          <p:sp>
            <p:nvSpPr>
              <p:cNvPr id="1520"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1"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2"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523" name="PlaceHolder 3"/>
          <p:cNvSpPr>
            <a:spLocks noGrp="1"/>
          </p:cNvSpPr>
          <p:nvPr>
            <p:ph type="title"/>
          </p:nvPr>
        </p:nvSpPr>
        <p:spPr>
          <a:xfrm>
            <a:off x="614970" y="1762577"/>
            <a:ext cx="5973840" cy="1126423"/>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1" strike="noStrike" spc="-1" dirty="0">
                <a:solidFill>
                  <a:schemeClr val="dk2"/>
                </a:solidFill>
                <a:ea typeface="IBM Plex Mono"/>
              </a:rPr>
              <a:t>RESTful Web Services</a:t>
            </a:r>
            <a:endParaRPr lang="fr-FR" sz="5000" b="0" strike="noStrike" spc="-1" dirty="0">
              <a:solidFill>
                <a:schemeClr val="dk1"/>
              </a:solidFill>
            </a:endParaRPr>
          </a:p>
        </p:txBody>
      </p:sp>
      <p:grpSp>
        <p:nvGrpSpPr>
          <p:cNvPr id="1524" name="Google Shape;1492;p38"/>
          <p:cNvGrpSpPr/>
          <p:nvPr/>
        </p:nvGrpSpPr>
        <p:grpSpPr>
          <a:xfrm>
            <a:off x="6487560" y="-1301040"/>
            <a:ext cx="4267800" cy="6665400"/>
            <a:chOff x="6487560" y="-1301040"/>
            <a:chExt cx="4267800" cy="6665400"/>
          </a:xfrm>
        </p:grpSpPr>
        <p:sp>
          <p:nvSpPr>
            <p:cNvPr id="1525"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6"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7"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8"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29"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530" name="Google Shape;1499;p38"/>
            <p:cNvGrpSpPr/>
            <p:nvPr/>
          </p:nvGrpSpPr>
          <p:grpSpPr>
            <a:xfrm>
              <a:off x="8232840" y="4254480"/>
              <a:ext cx="708120" cy="707760"/>
              <a:chOff x="8232840" y="4254480"/>
              <a:chExt cx="708120" cy="707760"/>
            </a:xfrm>
          </p:grpSpPr>
          <p:sp>
            <p:nvSpPr>
              <p:cNvPr id="1531"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2"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3"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4"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5"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6"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37"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38" name="Google Shape;1507;p38"/>
            <p:cNvGrpSpPr/>
            <p:nvPr/>
          </p:nvGrpSpPr>
          <p:grpSpPr>
            <a:xfrm>
              <a:off x="8999280" y="3354480"/>
              <a:ext cx="457920" cy="457200"/>
              <a:chOff x="8999280" y="3354480"/>
              <a:chExt cx="457920" cy="457200"/>
            </a:xfrm>
          </p:grpSpPr>
          <p:sp>
            <p:nvSpPr>
              <p:cNvPr id="1539"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0"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1"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2"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3"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4"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5"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46" name="Google Shape;1515;p38"/>
            <p:cNvGrpSpPr/>
            <p:nvPr/>
          </p:nvGrpSpPr>
          <p:grpSpPr>
            <a:xfrm>
              <a:off x="8146800" y="539640"/>
              <a:ext cx="207720" cy="207720"/>
              <a:chOff x="8146800" y="539640"/>
              <a:chExt cx="207720" cy="207720"/>
            </a:xfrm>
          </p:grpSpPr>
          <p:sp>
            <p:nvSpPr>
              <p:cNvPr id="1547"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8"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49" name="Google Shape;1518;p38"/>
            <p:cNvGrpSpPr/>
            <p:nvPr/>
          </p:nvGrpSpPr>
          <p:grpSpPr>
            <a:xfrm>
              <a:off x="7554240" y="2467800"/>
              <a:ext cx="207720" cy="207720"/>
              <a:chOff x="7554240" y="2467800"/>
              <a:chExt cx="207720" cy="207720"/>
            </a:xfrm>
          </p:grpSpPr>
          <p:sp>
            <p:nvSpPr>
              <p:cNvPr id="1550"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1"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552"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52200" bIns="52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53" name="Google Shape;1522;p38"/>
          <p:cNvGrpSpPr/>
          <p:nvPr/>
        </p:nvGrpSpPr>
        <p:grpSpPr>
          <a:xfrm>
            <a:off x="795960" y="3019680"/>
            <a:ext cx="4559040" cy="133920"/>
            <a:chOff x="795960" y="3019680"/>
            <a:chExt cx="4559040" cy="133920"/>
          </a:xfrm>
        </p:grpSpPr>
        <p:sp>
          <p:nvSpPr>
            <p:cNvPr id="1554"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555" name="Google Shape;1524;p38"/>
            <p:cNvCxnSpPr/>
            <p:nvPr/>
          </p:nvCxnSpPr>
          <p:spPr>
            <a:xfrm>
              <a:off x="795960" y="3086640"/>
              <a:ext cx="4463280" cy="360"/>
            </a:xfrm>
            <a:prstGeom prst="straightConnector1">
              <a:avLst/>
            </a:prstGeom>
            <a:ln w="9525">
              <a:solidFill>
                <a:srgbClr val="0C0A9E"/>
              </a:solidFill>
              <a:round/>
            </a:ln>
          </p:spPr>
        </p:cxnSp>
        <p:sp>
          <p:nvSpPr>
            <p:cNvPr id="1556"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3" name="Picture 2">
            <a:extLst>
              <a:ext uri="{FF2B5EF4-FFF2-40B4-BE49-F238E27FC236}">
                <a16:creationId xmlns:a16="http://schemas.microsoft.com/office/drawing/2014/main" id="{AD255A2C-7572-05FD-60B6-C1C431572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855084" y="776520"/>
            <a:ext cx="3621206" cy="3915678"/>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5.55556E-7 -1.48148E-6 L 0.00035 0.01852 " pathEditMode="relative" rAng="0" ptsTypes="AA">
                                      <p:cBhvr>
                                        <p:cTn id="6" dur="1500" fill="hold"/>
                                        <p:tgtEl>
                                          <p:spTgt spid="3"/>
                                        </p:tgtEl>
                                        <p:attrNameLst>
                                          <p:attrName>ppt_x</p:attrName>
                                          <p:attrName>ppt_y</p:attrName>
                                        </p:attrNameLst>
                                      </p:cBhvr>
                                      <p:rCtr x="1700" y="92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4BAE357-C306-5191-0C1E-6920AD36DFEE}"/>
              </a:ext>
            </a:extLst>
          </p:cNvPr>
          <p:cNvSpPr/>
          <p:nvPr/>
        </p:nvSpPr>
        <p:spPr>
          <a:xfrm>
            <a:off x="165420" y="719556"/>
            <a:ext cx="4344120" cy="359201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57" name="PlaceHolder 1"/>
          <p:cNvSpPr>
            <a:spLocks noGrp="1"/>
          </p:cNvSpPr>
          <p:nvPr>
            <p:ph type="title"/>
          </p:nvPr>
        </p:nvSpPr>
        <p:spPr>
          <a:xfrm>
            <a:off x="979141" y="-204204"/>
            <a:ext cx="3142800" cy="1847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2"/>
                </a:solidFill>
                <a:latin typeface="IBM Plex Mono"/>
                <a:ea typeface="IBM Plex Mono"/>
              </a:rPr>
              <a:t>REST Fundamentals</a:t>
            </a:r>
            <a:endParaRPr lang="fr-FR" sz="3000" b="0" strike="noStrike" spc="-1" dirty="0">
              <a:solidFill>
                <a:schemeClr val="dk1"/>
              </a:solidFill>
              <a:latin typeface="Arial"/>
            </a:endParaRPr>
          </a:p>
        </p:txBody>
      </p:sp>
      <p:sp>
        <p:nvSpPr>
          <p:cNvPr id="1558" name="PlaceHolder 2"/>
          <p:cNvSpPr>
            <a:spLocks noGrp="1"/>
          </p:cNvSpPr>
          <p:nvPr>
            <p:ph type="subTitle"/>
          </p:nvPr>
        </p:nvSpPr>
        <p:spPr>
          <a:xfrm>
            <a:off x="744279" y="1643316"/>
            <a:ext cx="3377662" cy="2247480"/>
          </a:xfrm>
          <a:prstGeom prst="rect">
            <a:avLst/>
          </a:prstGeom>
          <a:noFill/>
          <a:ln w="0">
            <a:noFill/>
          </a:ln>
        </p:spPr>
        <p:txBody>
          <a:bodyPr lIns="91440" tIns="91440" rIns="91440" bIns="91440" anchor="t">
            <a:normAutofit fontScale="82835" lnSpcReduction="10000"/>
          </a:bodyPr>
          <a:lstStyle/>
          <a:p>
            <a:pPr indent="0">
              <a:lnSpc>
                <a:spcPct val="100000"/>
              </a:lnSpc>
              <a:buNone/>
              <a:tabLst>
                <a:tab pos="0" algn="l"/>
              </a:tabLst>
            </a:pPr>
            <a:r>
              <a:rPr lang="en" sz="1400" b="1" strike="noStrike" spc="-1" dirty="0">
                <a:solidFill>
                  <a:schemeClr val="dk1"/>
                </a:solidFill>
                <a:latin typeface="Poppins"/>
                <a:ea typeface="Poppins"/>
              </a:rPr>
              <a:t>REST (Representational State Transfer) is an architectural style that leverages standard HTTP methods such as GET, POST, PUT, and DELETE for communications between clients and servers. RESTful services are resource-oriented, meaning they operate on the resources represented by URLs. This lightweight approach enables better scalability and performance, especially in web and mobile applications.</a:t>
            </a:r>
            <a:endParaRPr lang="en-US" sz="1400" b="0" strike="noStrike" spc="-1" dirty="0">
              <a:solidFill>
                <a:srgbClr val="000000"/>
              </a:solidFill>
              <a:latin typeface="OpenSymbol"/>
            </a:endParaRPr>
          </a:p>
        </p:txBody>
      </p:sp>
      <p:grpSp>
        <p:nvGrpSpPr>
          <p:cNvPr id="1559" name="Google Shape;1843;p46"/>
          <p:cNvGrpSpPr/>
          <p:nvPr/>
        </p:nvGrpSpPr>
        <p:grpSpPr>
          <a:xfrm>
            <a:off x="-74880" y="1766160"/>
            <a:ext cx="480600" cy="480600"/>
            <a:chOff x="-74880" y="1766160"/>
            <a:chExt cx="480600" cy="480600"/>
          </a:xfrm>
        </p:grpSpPr>
        <p:sp>
          <p:nvSpPr>
            <p:cNvPr id="1560"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1"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2"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3"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4"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5"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6"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567" name="Google Shape;1851;p46"/>
          <p:cNvSpPr/>
          <p:nvPr/>
        </p:nvSpPr>
        <p:spPr>
          <a:xfrm>
            <a:off x="5836889" y="1400040"/>
            <a:ext cx="2488404" cy="2642706"/>
          </a:xfrm>
          <a:prstGeom prst="snip1Rect">
            <a:avLst>
              <a:gd name="adj" fmla="val 16667"/>
            </a:avLst>
          </a:prstGeom>
          <a:blipFill rotWithShape="0">
            <a:blip r:embed="rId2"/>
            <a:srcRect/>
            <a:stretch>
              <a:fillRect l="-1" r="-72592" b="-253517"/>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pic>
        <p:nvPicPr>
          <p:cNvPr id="2" name="Picture 1">
            <a:extLst>
              <a:ext uri="{FF2B5EF4-FFF2-40B4-BE49-F238E27FC236}">
                <a16:creationId xmlns:a16="http://schemas.microsoft.com/office/drawing/2014/main" id="{41E1AFD2-77BC-7291-8891-A96BF18953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5485" y="-4119882"/>
            <a:ext cx="3621206" cy="3915678"/>
          </a:xfrm>
          <a:prstGeom prst="rect">
            <a:avLst/>
          </a:prstGeom>
          <a:effectLst>
            <a:outerShdw blurRad="254000" sx="104000" sy="104000" algn="ctr" rotWithShape="0">
              <a:prstClr val="black">
                <a:alpha val="60000"/>
              </a:prstClr>
            </a:outerShdw>
          </a:effectLst>
        </p:spPr>
      </p:pic>
      <p:sp>
        <p:nvSpPr>
          <p:cNvPr id="4" name="TextBox 3">
            <a:extLst>
              <a:ext uri="{FF2B5EF4-FFF2-40B4-BE49-F238E27FC236}">
                <a16:creationId xmlns:a16="http://schemas.microsoft.com/office/drawing/2014/main" id="{6D8A6C9A-D782-1534-99E6-F05CB1C374AB}"/>
              </a:ext>
            </a:extLst>
          </p:cNvPr>
          <p:cNvSpPr txBox="1"/>
          <p:nvPr/>
        </p:nvSpPr>
        <p:spPr>
          <a:xfrm>
            <a:off x="-6289449" y="1643316"/>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Annotation Support:</a:t>
            </a:r>
            <a:r>
              <a:rPr sz="1300" b="0" i="0" dirty="0">
                <a:solidFill>
                  <a:srgbClr val="616161"/>
                </a:solidFill>
                <a:latin typeface="Proxima Nova"/>
              </a:rPr>
              <a:t> @Path, @GET, @POST simplify endpoint creation and HTTP method binding.</a:t>
            </a:r>
          </a:p>
          <a:p>
            <a:pPr marL="228600" lvl="1" indent="-91440" algn="l">
              <a:spcBef>
                <a:spcPts val="1200"/>
              </a:spcBef>
              <a:spcAft>
                <a:spcPts val="0"/>
              </a:spcAft>
              <a:buSzPct val="100000"/>
              <a:buFont typeface="Arial"/>
              <a:buChar char="•"/>
            </a:pPr>
            <a:r>
              <a:rPr sz="1300" b="1" i="0" dirty="0">
                <a:solidFill>
                  <a:srgbClr val="616161"/>
                </a:solidFill>
                <a:latin typeface="Proxima Nova"/>
              </a:rPr>
              <a:t>Content Negotiation:</a:t>
            </a:r>
            <a:r>
              <a:rPr sz="1300" b="0" i="0" dirty="0">
                <a:solidFill>
                  <a:srgbClr val="616161"/>
                </a:solidFill>
                <a:latin typeface="Proxima Nova"/>
              </a:rPr>
              <a:t> Supports multiple media types like JSON, XML through @Produces and @Consumes.</a:t>
            </a:r>
          </a:p>
          <a:p>
            <a:pPr marL="228600" lvl="1" indent="-91440" algn="l">
              <a:spcBef>
                <a:spcPts val="1200"/>
              </a:spcBef>
              <a:spcAft>
                <a:spcPts val="0"/>
              </a:spcAft>
              <a:buSzPct val="100000"/>
              <a:buFont typeface="Arial"/>
              <a:buChar char="•"/>
            </a:pPr>
            <a:r>
              <a:rPr sz="1300" b="1" i="0" dirty="0">
                <a:solidFill>
                  <a:srgbClr val="616161"/>
                </a:solidFill>
                <a:latin typeface="Proxima Nova"/>
              </a:rPr>
              <a:t>Integration:</a:t>
            </a:r>
            <a:r>
              <a:rPr sz="1300" b="0" i="0" dirty="0">
                <a:solidFill>
                  <a:srgbClr val="616161"/>
                </a:solidFill>
                <a:latin typeface="Proxima Nova"/>
              </a:rPr>
              <a:t> Works seamlessly with frameworks like Jersey, </a:t>
            </a:r>
            <a:r>
              <a:rPr sz="1300" b="0" i="0" dirty="0" err="1">
                <a:solidFill>
                  <a:srgbClr val="616161"/>
                </a:solidFill>
                <a:latin typeface="Proxima Nova"/>
              </a:rPr>
              <a:t>RESTEasy</a:t>
            </a:r>
            <a:r>
              <a:rPr sz="1300" b="0" i="0" dirty="0">
                <a:solidFill>
                  <a:srgbClr val="616161"/>
                </a:solidFill>
                <a:latin typeface="Proxima Nova"/>
              </a:rPr>
              <a:t>, and Spring Boot.</a:t>
            </a:r>
          </a:p>
        </p:txBody>
      </p:sp>
      <p:pic>
        <p:nvPicPr>
          <p:cNvPr id="5" name="Picture 4">
            <a:extLst>
              <a:ext uri="{FF2B5EF4-FFF2-40B4-BE49-F238E27FC236}">
                <a16:creationId xmlns:a16="http://schemas.microsoft.com/office/drawing/2014/main" id="{5D131543-00A5-B85D-0DAD-60B8990FC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68023">
            <a:off x="-2348704" y="-3349975"/>
            <a:ext cx="4000992" cy="4140738"/>
          </a:xfrm>
          <a:prstGeom prst="rect">
            <a:avLst/>
          </a:prstGeom>
          <a:effectLst>
            <a:outerShdw blurRad="127000" sx="103000" sy="103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3.33333E-6 3.7037E-7 L 0.00034 0.01852 " pathEditMode="relative" rAng="0" ptsTypes="AA">
                                      <p:cBhvr>
                                        <p:cTn id="6" dur="1500" fill="hold"/>
                                        <p:tgtEl>
                                          <p:spTgt spid="2"/>
                                        </p:tgtEl>
                                        <p:attrNameLst>
                                          <p:attrName>ppt_x</p:attrName>
                                          <p:attrName>ppt_y</p:attrName>
                                        </p:attrNameLst>
                                      </p:cBhvr>
                                      <p:rCtr x="1700" y="92600"/>
                                    </p:animMotion>
                                  </p:childTnLst>
                                </p:cTn>
                              </p:par>
                              <p:par>
                                <p:cTn id="7" presetID="10" presetClass="entr" presetSubtype="0" fill="hold" grpId="1"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8" presetClass="emph" presetSubtype="0" repeatCount="indefinite" fill="hold" grpId="0" nodeType="withEffect">
                                  <p:stCondLst>
                                    <p:cond delay="100"/>
                                  </p:stCondLst>
                                  <p:childTnLst>
                                    <p:animRot by="64800000">
                                      <p:cBhvr>
                                        <p:cTn id="11"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67A2D78-A509-5BDC-8F0D-A57172B2172E}"/>
              </a:ext>
            </a:extLst>
          </p:cNvPr>
          <p:cNvSpPr/>
          <p:nvPr/>
        </p:nvSpPr>
        <p:spPr>
          <a:xfrm>
            <a:off x="0" y="1044030"/>
            <a:ext cx="4572000" cy="359201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a:spLocks noGrp="1"/>
          </p:cNvSpPr>
          <p:nvPr>
            <p:ph type="title"/>
          </p:nvPr>
        </p:nvSpPr>
        <p:spPr>
          <a:xfrm>
            <a:off x="1598240" y="0"/>
            <a:ext cx="8520600" cy="712925"/>
          </a:xfrm>
        </p:spPr>
        <p:txBody>
          <a:bodyPr>
            <a:normAutofit/>
          </a:bodyPr>
          <a:lstStyle/>
          <a:p>
            <a:r>
              <a:rPr b="1" dirty="0">
                <a:solidFill>
                  <a:schemeClr val="accent2">
                    <a:lumMod val="50000"/>
                  </a:schemeClr>
                </a:solidFill>
              </a:rPr>
              <a:t>Java API for RESTful Services (JAX-RS)</a:t>
            </a:r>
          </a:p>
        </p:txBody>
      </p:sp>
      <p:sp>
        <p:nvSpPr>
          <p:cNvPr id="4" name="Subtitle 3"/>
          <p:cNvSpPr>
            <a:spLocks noGrp="1"/>
          </p:cNvSpPr>
          <p:nvPr>
            <p:ph type="subTitle" idx="13"/>
          </p:nvPr>
        </p:nvSpPr>
        <p:spPr/>
        <p:txBody>
          <a:bodyPr>
            <a:normAutofit/>
          </a:bodyPr>
          <a:lstStyle/>
          <a:p>
            <a:r>
              <a:t>Simplifying REST Service Development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Annotation Support:</a:t>
            </a:r>
            <a:r>
              <a:rPr sz="1300" b="0" i="0" dirty="0">
                <a:solidFill>
                  <a:srgbClr val="616161"/>
                </a:solidFill>
                <a:latin typeface="Proxima Nova"/>
              </a:rPr>
              <a:t> @Path, @GET, @POST simplify endpoint creation and HTTP method binding.</a:t>
            </a:r>
          </a:p>
          <a:p>
            <a:pPr marL="228600" lvl="1" indent="-91440" algn="l">
              <a:spcBef>
                <a:spcPts val="1200"/>
              </a:spcBef>
              <a:spcAft>
                <a:spcPts val="0"/>
              </a:spcAft>
              <a:buSzPct val="100000"/>
              <a:buFont typeface="Arial"/>
              <a:buChar char="•"/>
            </a:pPr>
            <a:r>
              <a:rPr sz="1300" b="1" i="0" dirty="0">
                <a:solidFill>
                  <a:srgbClr val="616161"/>
                </a:solidFill>
                <a:latin typeface="Proxima Nova"/>
              </a:rPr>
              <a:t>Content Negotiation:</a:t>
            </a:r>
            <a:r>
              <a:rPr sz="1300" b="0" i="0" dirty="0">
                <a:solidFill>
                  <a:srgbClr val="616161"/>
                </a:solidFill>
                <a:latin typeface="Proxima Nova"/>
              </a:rPr>
              <a:t> Supports multiple media types like JSON, XML through @Produces and @Consumes.</a:t>
            </a:r>
          </a:p>
          <a:p>
            <a:pPr marL="228600" lvl="1" indent="-91440" algn="l">
              <a:spcBef>
                <a:spcPts val="1200"/>
              </a:spcBef>
              <a:spcAft>
                <a:spcPts val="0"/>
              </a:spcAft>
              <a:buSzPct val="100000"/>
              <a:buFont typeface="Arial"/>
              <a:buChar char="•"/>
            </a:pPr>
            <a:r>
              <a:rPr sz="1300" b="1" i="0" dirty="0">
                <a:solidFill>
                  <a:srgbClr val="616161"/>
                </a:solidFill>
                <a:latin typeface="Proxima Nova"/>
              </a:rPr>
              <a:t>Integration:</a:t>
            </a:r>
            <a:r>
              <a:rPr sz="1300" b="0" i="0" dirty="0">
                <a:solidFill>
                  <a:srgbClr val="616161"/>
                </a:solidFill>
                <a:latin typeface="Proxima Nova"/>
              </a:rPr>
              <a:t> Works seamlessly with frameworks like Jersey, </a:t>
            </a:r>
            <a:r>
              <a:rPr sz="1300" b="0" i="0" dirty="0" err="1">
                <a:solidFill>
                  <a:srgbClr val="616161"/>
                </a:solidFill>
                <a:latin typeface="Proxima Nova"/>
              </a:rPr>
              <a:t>RESTEasy</a:t>
            </a:r>
            <a:r>
              <a:rPr sz="1300" b="0" i="0" dirty="0">
                <a:solidFill>
                  <a:srgbClr val="616161"/>
                </a:solidFill>
                <a:latin typeface="Proxima Nova"/>
              </a:rPr>
              <a:t>, and Spring Boot.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cpmsmzyx.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pic>
        <p:nvPicPr>
          <p:cNvPr id="15" name="Picture 14">
            <a:extLst>
              <a:ext uri="{FF2B5EF4-FFF2-40B4-BE49-F238E27FC236}">
                <a16:creationId xmlns:a16="http://schemas.microsoft.com/office/drawing/2014/main" id="{5EA38C90-D970-5DF2-C472-3CD028C4F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68023">
            <a:off x="7690181" y="4105262"/>
            <a:ext cx="4000992" cy="4140738"/>
          </a:xfrm>
          <a:prstGeom prst="rect">
            <a:avLst/>
          </a:prstGeom>
          <a:effectLst>
            <a:outerShdw blurRad="127000" sx="103000" sy="103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BD62B78-00B5-ADCF-C27C-6F387F40BA0B}"/>
              </a:ext>
            </a:extLst>
          </p:cNvPr>
          <p:cNvSpPr/>
          <p:nvPr/>
        </p:nvSpPr>
        <p:spPr>
          <a:xfrm>
            <a:off x="0" y="1044030"/>
            <a:ext cx="4572000" cy="359201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a:spLocks noGrp="1"/>
          </p:cNvSpPr>
          <p:nvPr>
            <p:ph type="title"/>
          </p:nvPr>
        </p:nvSpPr>
        <p:spPr>
          <a:xfrm>
            <a:off x="1555709" y="546"/>
            <a:ext cx="8520600" cy="712925"/>
          </a:xfrm>
        </p:spPr>
        <p:txBody>
          <a:bodyPr>
            <a:normAutofit/>
          </a:bodyPr>
          <a:lstStyle/>
          <a:p>
            <a:r>
              <a:rPr b="1" dirty="0">
                <a:solidFill>
                  <a:schemeClr val="accent2">
                    <a:lumMod val="50000"/>
                  </a:schemeClr>
                </a:solidFill>
              </a:rPr>
              <a:t>Implementing REST with JAX-RS</a:t>
            </a:r>
          </a:p>
        </p:txBody>
      </p:sp>
      <p:sp>
        <p:nvSpPr>
          <p:cNvPr id="4" name="Subtitle 3"/>
          <p:cNvSpPr>
            <a:spLocks noGrp="1"/>
          </p:cNvSpPr>
          <p:nvPr>
            <p:ph type="subTitle" idx="13"/>
          </p:nvPr>
        </p:nvSpPr>
        <p:spPr>
          <a:xfrm>
            <a:off x="626757" y="1185065"/>
            <a:ext cx="8520599" cy="481810"/>
          </a:xfrm>
        </p:spPr>
        <p:txBody>
          <a:bodyPr>
            <a:normAutofit/>
          </a:bodyPr>
          <a:lstStyle/>
          <a:p>
            <a:r>
              <a:rPr dirty="0"/>
              <a:t>Step-by-Step RESTful API Development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311699" y="1825079"/>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Define Resource Path:</a:t>
            </a:r>
            <a:r>
              <a:rPr sz="1300" b="0" i="0" dirty="0">
                <a:solidFill>
                  <a:srgbClr val="616161"/>
                </a:solidFill>
                <a:latin typeface="Proxima Nova"/>
              </a:rPr>
              <a:t> Use @Path to assign URI to a resource class or method.</a:t>
            </a:r>
          </a:p>
          <a:p>
            <a:pPr marL="228600" lvl="1" indent="-91440" algn="l">
              <a:spcBef>
                <a:spcPts val="1200"/>
              </a:spcBef>
              <a:spcAft>
                <a:spcPts val="0"/>
              </a:spcAft>
              <a:buSzPct val="100000"/>
              <a:buFont typeface="Arial"/>
              <a:buChar char="•"/>
            </a:pPr>
            <a:r>
              <a:rPr sz="1300" b="1" i="0" dirty="0">
                <a:solidFill>
                  <a:srgbClr val="616161"/>
                </a:solidFill>
                <a:latin typeface="Proxima Nova"/>
              </a:rPr>
              <a:t>Bind HTTP Methods:</a:t>
            </a:r>
            <a:r>
              <a:rPr sz="1300" b="0" i="0" dirty="0">
                <a:solidFill>
                  <a:srgbClr val="616161"/>
                </a:solidFill>
                <a:latin typeface="Proxima Nova"/>
              </a:rPr>
              <a:t> Use @GET, @POST, @PUT, @DELETE to associate operations with endpoints.</a:t>
            </a:r>
          </a:p>
          <a:p>
            <a:pPr marL="228600" lvl="1" indent="-91440" algn="l">
              <a:spcBef>
                <a:spcPts val="1200"/>
              </a:spcBef>
              <a:spcAft>
                <a:spcPts val="0"/>
              </a:spcAft>
              <a:buSzPct val="100000"/>
              <a:buFont typeface="Arial"/>
              <a:buChar char="•"/>
            </a:pPr>
            <a:r>
              <a:rPr sz="1300" b="1" i="0" dirty="0">
                <a:solidFill>
                  <a:srgbClr val="616161"/>
                </a:solidFill>
                <a:latin typeface="Proxima Nova"/>
              </a:rPr>
              <a:t>Run and Validate:</a:t>
            </a:r>
            <a:r>
              <a:rPr sz="1300" b="0" i="0" dirty="0">
                <a:solidFill>
                  <a:srgbClr val="616161"/>
                </a:solidFill>
                <a:latin typeface="Proxima Nova"/>
              </a:rPr>
              <a:t> Deploy on servers like Tomcat or Jetty; test using Postman or curl.</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Google Shape;949;p46">
            <a:extLst>
              <a:ext uri="{FF2B5EF4-FFF2-40B4-BE49-F238E27FC236}">
                <a16:creationId xmlns:a16="http://schemas.microsoft.com/office/drawing/2014/main" id="{7980FB43-FE38-D59B-7639-EFEFD6466DD9}"/>
              </a:ext>
            </a:extLst>
          </p:cNvPr>
          <p:cNvPicPr preferRelativeResize="0"/>
          <p:nvPr/>
        </p:nvPicPr>
        <p:blipFill rotWithShape="1">
          <a:blip r:embed="rId3">
            <a:alphaModFix/>
          </a:blip>
          <a:srcRect l="8463" r="24896"/>
          <a:stretch/>
        </p:blipFill>
        <p:spPr>
          <a:xfrm>
            <a:off x="5720316" y="1272630"/>
            <a:ext cx="2466753" cy="2146928"/>
          </a:xfrm>
          <a:prstGeom prst="rect">
            <a:avLst/>
          </a:prstGeom>
          <a:noFill/>
          <a:ln>
            <a:noFill/>
          </a:ln>
        </p:spPr>
      </p:pic>
      <p:sp>
        <p:nvSpPr>
          <p:cNvPr id="14" name="TextBox 13">
            <a:extLst>
              <a:ext uri="{FF2B5EF4-FFF2-40B4-BE49-F238E27FC236}">
                <a16:creationId xmlns:a16="http://schemas.microsoft.com/office/drawing/2014/main" id="{8C28C3CD-F0DB-96A4-7E05-63B7AEC36789}"/>
              </a:ext>
            </a:extLst>
          </p:cNvPr>
          <p:cNvSpPr txBox="1"/>
          <p:nvPr/>
        </p:nvSpPr>
        <p:spPr>
          <a:xfrm>
            <a:off x="13677900" y="1508670"/>
            <a:ext cx="4724400" cy="1803058"/>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Annotation Support:</a:t>
            </a:r>
            <a:r>
              <a:rPr sz="1300" b="0" i="0" dirty="0">
                <a:solidFill>
                  <a:srgbClr val="616161"/>
                </a:solidFill>
                <a:latin typeface="Proxima Nova"/>
              </a:rPr>
              <a:t> @Path, @GET, @POST simplify endpoint creation and HTTP method binding.</a:t>
            </a:r>
          </a:p>
          <a:p>
            <a:pPr marL="228600" lvl="1" indent="-91440" algn="l">
              <a:spcBef>
                <a:spcPts val="1200"/>
              </a:spcBef>
              <a:spcAft>
                <a:spcPts val="0"/>
              </a:spcAft>
              <a:buSzPct val="100000"/>
              <a:buFont typeface="Arial"/>
              <a:buChar char="•"/>
            </a:pPr>
            <a:r>
              <a:rPr sz="1300" b="1" i="0" dirty="0">
                <a:solidFill>
                  <a:srgbClr val="616161"/>
                </a:solidFill>
                <a:latin typeface="Proxima Nova"/>
              </a:rPr>
              <a:t>Content Negotiation:</a:t>
            </a:r>
            <a:r>
              <a:rPr sz="1300" b="0" i="0" dirty="0">
                <a:solidFill>
                  <a:srgbClr val="616161"/>
                </a:solidFill>
                <a:latin typeface="Proxima Nova"/>
              </a:rPr>
              <a:t> Supports multiple media types like JSON, XML through @Produces and @Consumes.</a:t>
            </a:r>
          </a:p>
          <a:p>
            <a:pPr marL="228600" lvl="1" indent="-91440" algn="l">
              <a:spcBef>
                <a:spcPts val="1200"/>
              </a:spcBef>
              <a:spcAft>
                <a:spcPts val="0"/>
              </a:spcAft>
              <a:buSzPct val="100000"/>
              <a:buFont typeface="Arial"/>
              <a:buChar char="•"/>
            </a:pPr>
            <a:r>
              <a:rPr sz="1300" b="1" i="0" dirty="0">
                <a:solidFill>
                  <a:srgbClr val="616161"/>
                </a:solidFill>
                <a:latin typeface="Proxima Nova"/>
              </a:rPr>
              <a:t>Integration:</a:t>
            </a:r>
            <a:r>
              <a:rPr sz="1300" b="0" i="0" dirty="0">
                <a:solidFill>
                  <a:srgbClr val="616161"/>
                </a:solidFill>
                <a:latin typeface="Proxima Nova"/>
              </a:rPr>
              <a:t> Works seamlessly with frameworks like Jersey, </a:t>
            </a:r>
            <a:r>
              <a:rPr sz="1300" b="0" i="0" dirty="0" err="1">
                <a:solidFill>
                  <a:srgbClr val="616161"/>
                </a:solidFill>
                <a:latin typeface="Proxima Nova"/>
              </a:rPr>
              <a:t>RESTEasy</a:t>
            </a:r>
            <a:r>
              <a:rPr sz="1300" b="0" i="0" dirty="0">
                <a:solidFill>
                  <a:srgbClr val="616161"/>
                </a:solidFill>
                <a:latin typeface="Proxima Nova"/>
              </a:rPr>
              <a:t>, and Spring Boot.</a:t>
            </a:r>
          </a:p>
        </p:txBody>
      </p:sp>
      <p:pic>
        <p:nvPicPr>
          <p:cNvPr id="15" name="Picture 14">
            <a:extLst>
              <a:ext uri="{FF2B5EF4-FFF2-40B4-BE49-F238E27FC236}">
                <a16:creationId xmlns:a16="http://schemas.microsoft.com/office/drawing/2014/main" id="{63C96942-E8B3-B806-9EFA-5962D305E5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26000">
            <a:off x="10704701" y="1614119"/>
            <a:ext cx="2026255" cy="2010294"/>
          </a:xfrm>
          <a:prstGeom prst="rect">
            <a:avLst/>
          </a:prstGeom>
          <a:effectLst>
            <a:outerShdw blurRad="254000" sx="104000" sy="104000" algn="ctr" rotWithShape="0">
              <a:prstClr val="black">
                <a:alpha val="60000"/>
              </a:prstClr>
            </a:outerShdw>
          </a:effectLst>
        </p:spPr>
      </p:pic>
      <p:pic>
        <p:nvPicPr>
          <p:cNvPr id="16" name="Picture 15">
            <a:extLst>
              <a:ext uri="{FF2B5EF4-FFF2-40B4-BE49-F238E27FC236}">
                <a16:creationId xmlns:a16="http://schemas.microsoft.com/office/drawing/2014/main" id="{9BC1AAFE-F539-72A1-0ECF-3E2B1D043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8023">
            <a:off x="-2650882" y="-3401617"/>
            <a:ext cx="4000992" cy="4140738"/>
          </a:xfrm>
          <a:prstGeom prst="rect">
            <a:avLst/>
          </a:prstGeom>
          <a:effectLst>
            <a:outerShdw blurRad="127000" sx="103000" sy="103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12"/>
                                        </p:tgtEl>
                                        <p:attrNameLst>
                                          <p:attrName>r</p:attrName>
                                        </p:attrNameLst>
                                      </p:cBhvr>
                                    </p:animRot>
                                  </p:childTnLst>
                                </p:cTn>
                              </p:par>
                              <p:par>
                                <p:cTn id="10" presetID="42" presetClass="path" presetSubtype="0" repeatCount="indefinite" accel="50000" decel="50000" autoRev="1" fill="hold" nodeType="withEffect">
                                  <p:stCondLst>
                                    <p:cond delay="100"/>
                                  </p:stCondLst>
                                  <p:endCondLst>
                                    <p:cond evt="onNext" delay="0">
                                      <p:tgtEl>
                                        <p:sldTgt/>
                                      </p:tgtEl>
                                    </p:cond>
                                  </p:endCondLst>
                                  <p:childTnLst>
                                    <p:animMotion origin="layout" path="M -3.61111E-6 7.40741E-7 L 0.00018 0.01543 " pathEditMode="relative" rAng="0" ptsTypes="AA">
                                      <p:cBhvr>
                                        <p:cTn id="11" dur="2000" fill="hold"/>
                                        <p:tgtEl>
                                          <p:spTgt spid="15"/>
                                        </p:tgtEl>
                                        <p:attrNameLst>
                                          <p:attrName>ppt_x</p:attrName>
                                          <p:attrName>ppt_y</p:attrName>
                                        </p:attrNameLst>
                                      </p:cBhvr>
                                      <p:rCtr x="0" y="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2"/>
                </a:solidFill>
                <a:ea typeface="IBM Plex Mono"/>
              </a:rPr>
              <a:t>REST Code Examples</a:t>
            </a:r>
            <a:endParaRPr lang="fr-FR" sz="3000" b="0" strike="noStrike" spc="-1" dirty="0">
              <a:solidFill>
                <a:schemeClr val="dk1"/>
              </a:solidFill>
            </a:endParaRPr>
          </a:p>
        </p:txBody>
      </p:sp>
      <p:sp>
        <p:nvSpPr>
          <p:cNvPr id="1569" name="PlaceHolder 2"/>
          <p:cNvSpPr>
            <a:spLocks noGrp="1"/>
          </p:cNvSpPr>
          <p:nvPr>
            <p:ph type="subTitle" idx="4294967295"/>
          </p:nvPr>
        </p:nvSpPr>
        <p:spPr>
          <a:xfrm>
            <a:off x="0" y="1085850"/>
            <a:ext cx="8194675" cy="3403600"/>
          </a:xfrm>
          <a:prstGeom prst="rect">
            <a:avLst/>
          </a:prstGeom>
          <a:noFill/>
          <a:ln w="0">
            <a:noFill/>
          </a:ln>
        </p:spPr>
        <p:txBody>
          <a:bodyPr lIns="91440" tIns="91440" rIns="91440" bIns="91440" anchor="t">
            <a:normAutofit fontScale="77500" lnSpcReduction="20000"/>
          </a:bodyPr>
          <a:lstStyle/>
          <a:p>
            <a:pPr indent="0" algn="ctr">
              <a:buNone/>
            </a:pPr>
            <a:r>
              <a:rPr lang="en" sz="1400" b="0" strike="noStrike" spc="-1" dirty="0">
                <a:solidFill>
                  <a:schemeClr val="dk1"/>
                </a:solidFill>
                <a:latin typeface="Poppins"/>
                <a:ea typeface="Poppins"/>
              </a:rPr>
              <a:t>A simple RESTful web service can be implemented using JAX-RS in Java. Consider the following example:</a:t>
            </a:r>
            <a:endParaRPr lang="en-US" sz="1400" b="0" strike="noStrike" spc="-1" dirty="0">
              <a:solidFill>
                <a:srgbClr val="000000"/>
              </a:solidFill>
              <a:latin typeface="OpenSymbol"/>
            </a:endParaRPr>
          </a:p>
          <a:p>
            <a:pPr indent="0" algn="ctr">
              <a:buNone/>
            </a:pP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@Path("/hello")</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public class HelloRestService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@GET</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@Produces(MediaType.TEXT_PLAIN)</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public String sayHello()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return "Hello, RESTful World!";</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    }</a:t>
            </a:r>
            <a:endParaRPr lang="en-US" sz="1400" b="0" strike="noStrike" spc="-1" dirty="0">
              <a:solidFill>
                <a:srgbClr val="000000"/>
              </a:solidFill>
              <a:latin typeface="OpenSymbol"/>
            </a:endParaRPr>
          </a:p>
          <a:p>
            <a:pPr indent="0">
              <a:buNone/>
            </a:pPr>
            <a:r>
              <a:rPr lang="en" sz="1400" b="0" strike="noStrike" spc="-1" dirty="0">
                <a:solidFill>
                  <a:schemeClr val="dk1"/>
                </a:solidFill>
                <a:latin typeface="Poppins"/>
                <a:ea typeface="Poppins"/>
              </a:rPr>
              <a:t>}</a:t>
            </a:r>
            <a:endParaRPr lang="en-US" sz="1400" b="0" strike="noStrike" spc="-1" dirty="0">
              <a:solidFill>
                <a:srgbClr val="000000"/>
              </a:solidFill>
              <a:latin typeface="OpenSymbol"/>
            </a:endParaRPr>
          </a:p>
          <a:p>
            <a:pPr indent="0" algn="ctr">
              <a:buNone/>
            </a:pPr>
            <a:endParaRPr lang="en-US" sz="1400" b="0" strike="noStrike" spc="-1" dirty="0">
              <a:solidFill>
                <a:srgbClr val="000000"/>
              </a:solidFill>
              <a:latin typeface="OpenSymbol"/>
            </a:endParaRPr>
          </a:p>
          <a:p>
            <a:pPr indent="0">
              <a:lnSpc>
                <a:spcPct val="100000"/>
              </a:lnSpc>
              <a:buNone/>
              <a:tabLst>
                <a:tab pos="0" algn="l"/>
              </a:tabLst>
            </a:pPr>
            <a:r>
              <a:rPr lang="en" sz="1400" b="0" strike="noStrike" spc="-1" dirty="0">
                <a:solidFill>
                  <a:schemeClr val="dk1"/>
                </a:solidFill>
                <a:latin typeface="Poppins"/>
                <a:ea typeface="Poppins"/>
              </a:rPr>
              <a:t>In this service, the @Path annotation defines the URI, and @GET specifies that the method handles HTTP GET requests, providing a simple text response.</a:t>
            </a:r>
            <a:endParaRPr lang="en-US" sz="1400" b="0" strike="noStrike" spc="-1" dirty="0">
              <a:solidFill>
                <a:srgbClr val="000000"/>
              </a:solidFill>
              <a:latin typeface="OpenSymbol"/>
            </a:endParaRPr>
          </a:p>
        </p:txBody>
      </p:sp>
      <p:grpSp>
        <p:nvGrpSpPr>
          <p:cNvPr id="1571" name="Google Shape;1533;p39"/>
          <p:cNvGrpSpPr/>
          <p:nvPr/>
        </p:nvGrpSpPr>
        <p:grpSpPr>
          <a:xfrm>
            <a:off x="-123840" y="4132440"/>
            <a:ext cx="4558680" cy="1140480"/>
            <a:chOff x="-123840" y="4132440"/>
            <a:chExt cx="4558680" cy="1140480"/>
          </a:xfrm>
        </p:grpSpPr>
        <p:grpSp>
          <p:nvGrpSpPr>
            <p:cNvPr id="1572" name="Google Shape;1534;p39"/>
            <p:cNvGrpSpPr/>
            <p:nvPr/>
          </p:nvGrpSpPr>
          <p:grpSpPr>
            <a:xfrm>
              <a:off x="360" y="4132440"/>
              <a:ext cx="2307960" cy="1140480"/>
              <a:chOff x="360" y="4132440"/>
              <a:chExt cx="2307960" cy="1140480"/>
            </a:xfrm>
          </p:grpSpPr>
          <p:sp>
            <p:nvSpPr>
              <p:cNvPr id="1573"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74"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75" name="Google Shape;1537;p39"/>
            <p:cNvGrpSpPr/>
            <p:nvPr/>
          </p:nvGrpSpPr>
          <p:grpSpPr>
            <a:xfrm>
              <a:off x="-123840" y="4386240"/>
              <a:ext cx="4558680" cy="133920"/>
              <a:chOff x="-123840" y="4386240"/>
              <a:chExt cx="4558680" cy="133920"/>
            </a:xfrm>
          </p:grpSpPr>
          <p:sp>
            <p:nvSpPr>
              <p:cNvPr id="1576"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577" name="Google Shape;1539;p39"/>
              <p:cNvCxnSpPr/>
              <p:nvPr/>
            </p:nvCxnSpPr>
            <p:spPr>
              <a:xfrm>
                <a:off x="-123840" y="4453200"/>
                <a:ext cx="4462920" cy="360"/>
              </a:xfrm>
              <a:prstGeom prst="straightConnector1">
                <a:avLst/>
              </a:prstGeom>
              <a:ln w="9525">
                <a:solidFill>
                  <a:srgbClr val="0C0A9E"/>
                </a:solidFill>
                <a:round/>
              </a:ln>
            </p:spPr>
          </p:cxnSp>
          <p:sp>
            <p:nvSpPr>
              <p:cNvPr id="1578"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2" name="Picture 1">
            <a:extLst>
              <a:ext uri="{FF2B5EF4-FFF2-40B4-BE49-F238E27FC236}">
                <a16:creationId xmlns:a16="http://schemas.microsoft.com/office/drawing/2014/main" id="{CEBFF2A9-67E3-6B1A-560E-647F5DC44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626000">
            <a:off x="5270442" y="1503287"/>
            <a:ext cx="2026255" cy="20102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100"/>
                                  </p:stCondLst>
                                  <p:endCondLst>
                                    <p:cond evt="onNext" delay="0">
                                      <p:tgtEl>
                                        <p:sldTgt/>
                                      </p:tgtEl>
                                    </p:cond>
                                  </p:endCondLst>
                                  <p:childTnLst>
                                    <p:animMotion origin="layout" path="M -2.77778E-6 -4.32099E-6 L 0.00018 0.01544 " pathEditMode="relative" rAng="0" ptsTypes="AA">
                                      <p:cBhvr>
                                        <p:cTn id="6" dur="2000" fill="hold"/>
                                        <p:tgtEl>
                                          <p:spTgt spid="2"/>
                                        </p:tgtEl>
                                        <p:attrNameLst>
                                          <p:attrName>ppt_x</p:attrName>
                                          <p:attrName>ppt_y</p:attrName>
                                        </p:attrNameLst>
                                      </p:cBhvr>
                                      <p:rCtr x="0" y="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04FEEC-C61D-329D-75A8-30BD3439976D}"/>
              </a:ext>
            </a:extLst>
          </p:cNvPr>
          <p:cNvGrpSpPr/>
          <p:nvPr/>
        </p:nvGrpSpPr>
        <p:grpSpPr>
          <a:xfrm>
            <a:off x="1676704" y="1019175"/>
            <a:ext cx="5767764" cy="3272025"/>
            <a:chOff x="4286334" y="2551843"/>
            <a:chExt cx="4965997" cy="2990808"/>
          </a:xfrm>
        </p:grpSpPr>
        <p:grpSp>
          <p:nvGrpSpPr>
            <p:cNvPr id="6" name="Group 5">
              <a:extLst>
                <a:ext uri="{FF2B5EF4-FFF2-40B4-BE49-F238E27FC236}">
                  <a16:creationId xmlns:a16="http://schemas.microsoft.com/office/drawing/2014/main" id="{EE9037C1-DA23-567F-A458-1B2BEC3BAC6B}"/>
                </a:ext>
              </a:extLst>
            </p:cNvPr>
            <p:cNvGrpSpPr/>
            <p:nvPr/>
          </p:nvGrpSpPr>
          <p:grpSpPr>
            <a:xfrm>
              <a:off x="4286334" y="2751324"/>
              <a:ext cx="4781382" cy="2791327"/>
              <a:chOff x="3705309" y="1579749"/>
              <a:chExt cx="4781382" cy="2791327"/>
            </a:xfrm>
          </p:grpSpPr>
          <p:sp>
            <p:nvSpPr>
              <p:cNvPr id="17" name="Freeform: Shape 16">
                <a:extLst>
                  <a:ext uri="{FF2B5EF4-FFF2-40B4-BE49-F238E27FC236}">
                    <a16:creationId xmlns:a16="http://schemas.microsoft.com/office/drawing/2014/main" id="{22DB23B2-58DB-B613-6DE2-A75956BAB08C}"/>
                  </a:ext>
                </a:extLst>
              </p:cNvPr>
              <p:cNvSpPr/>
              <p:nvPr/>
            </p:nvSpPr>
            <p:spPr>
              <a:xfrm>
                <a:off x="3705309" y="1579749"/>
                <a:ext cx="4781382" cy="2791327"/>
              </a:xfrm>
              <a:custGeom>
                <a:avLst/>
                <a:gdLst>
                  <a:gd name="connsiteX0" fmla="*/ 0 w 4979101"/>
                  <a:gd name="connsiteY0" fmla="*/ 0 h 2791327"/>
                  <a:gd name="connsiteX1" fmla="*/ 4300951 w 4979101"/>
                  <a:gd name="connsiteY1" fmla="*/ 0 h 2791327"/>
                  <a:gd name="connsiteX2" fmla="*/ 4300951 w 4979101"/>
                  <a:gd name="connsiteY2" fmla="*/ 677210 h 2791327"/>
                  <a:gd name="connsiteX3" fmla="*/ 4979101 w 4979101"/>
                  <a:gd name="connsiteY3" fmla="*/ 677210 h 2791327"/>
                  <a:gd name="connsiteX4" fmla="*/ 4979101 w 4979101"/>
                  <a:gd name="connsiteY4" fmla="*/ 2791327 h 2791327"/>
                  <a:gd name="connsiteX5" fmla="*/ 0 w 4979101"/>
                  <a:gd name="connsiteY5" fmla="*/ 2791327 h 279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101" h="2791327">
                    <a:moveTo>
                      <a:pt x="0" y="0"/>
                    </a:moveTo>
                    <a:lnTo>
                      <a:pt x="4300951" y="0"/>
                    </a:lnTo>
                    <a:lnTo>
                      <a:pt x="4300951" y="677210"/>
                    </a:lnTo>
                    <a:lnTo>
                      <a:pt x="4979101" y="677210"/>
                    </a:lnTo>
                    <a:lnTo>
                      <a:pt x="4979101" y="2791327"/>
                    </a:lnTo>
                    <a:lnTo>
                      <a:pt x="0" y="2791327"/>
                    </a:lnTo>
                    <a:close/>
                  </a:path>
                </a:pathLst>
              </a:cu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 name="Group 17">
                <a:extLst>
                  <a:ext uri="{FF2B5EF4-FFF2-40B4-BE49-F238E27FC236}">
                    <a16:creationId xmlns:a16="http://schemas.microsoft.com/office/drawing/2014/main" id="{F0EC152E-42AB-1900-80B9-36C377A8BA10}"/>
                  </a:ext>
                </a:extLst>
              </p:cNvPr>
              <p:cNvGrpSpPr/>
              <p:nvPr/>
            </p:nvGrpSpPr>
            <p:grpSpPr>
              <a:xfrm>
                <a:off x="4151242" y="1749292"/>
                <a:ext cx="3889514" cy="2574162"/>
                <a:chOff x="4151242" y="1891385"/>
                <a:chExt cx="3889514" cy="2289975"/>
              </a:xfrm>
            </p:grpSpPr>
            <p:cxnSp>
              <p:nvCxnSpPr>
                <p:cNvPr id="25" name="Straight Connector 24">
                  <a:extLst>
                    <a:ext uri="{FF2B5EF4-FFF2-40B4-BE49-F238E27FC236}">
                      <a16:creationId xmlns:a16="http://schemas.microsoft.com/office/drawing/2014/main" id="{190E3BC6-E554-87F4-3A0B-67C0CD77D191}"/>
                    </a:ext>
                  </a:extLst>
                </p:cNvPr>
                <p:cNvCxnSpPr>
                  <a:cxnSpLocks/>
                </p:cNvCxnSpPr>
                <p:nvPr/>
              </p:nvCxnSpPr>
              <p:spPr>
                <a:xfrm>
                  <a:off x="415124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1C122F-75CC-0DBD-20E8-7A2065A26452}"/>
                    </a:ext>
                  </a:extLst>
                </p:cNvPr>
                <p:cNvCxnSpPr>
                  <a:cxnSpLocks/>
                </p:cNvCxnSpPr>
                <p:nvPr/>
              </p:nvCxnSpPr>
              <p:spPr>
                <a:xfrm>
                  <a:off x="458341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A4048A-C041-C852-6812-30D6ED8294BC}"/>
                    </a:ext>
                  </a:extLst>
                </p:cNvPr>
                <p:cNvCxnSpPr>
                  <a:cxnSpLocks/>
                </p:cNvCxnSpPr>
                <p:nvPr/>
              </p:nvCxnSpPr>
              <p:spPr>
                <a:xfrm>
                  <a:off x="501557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6C0BF8-A911-1258-91CA-26E4B055D02D}"/>
                    </a:ext>
                  </a:extLst>
                </p:cNvPr>
                <p:cNvCxnSpPr>
                  <a:cxnSpLocks/>
                </p:cNvCxnSpPr>
                <p:nvPr/>
              </p:nvCxnSpPr>
              <p:spPr>
                <a:xfrm>
                  <a:off x="544774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5A723E-3287-BD35-C0FE-9E5ACF7171F2}"/>
                    </a:ext>
                  </a:extLst>
                </p:cNvPr>
                <p:cNvCxnSpPr>
                  <a:cxnSpLocks/>
                </p:cNvCxnSpPr>
                <p:nvPr/>
              </p:nvCxnSpPr>
              <p:spPr>
                <a:xfrm>
                  <a:off x="5879914"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08A290-3F62-84B1-58CD-59F9650529C7}"/>
                    </a:ext>
                  </a:extLst>
                </p:cNvPr>
                <p:cNvCxnSpPr>
                  <a:cxnSpLocks/>
                </p:cNvCxnSpPr>
                <p:nvPr/>
              </p:nvCxnSpPr>
              <p:spPr>
                <a:xfrm>
                  <a:off x="631208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BFE762-C83D-A9EA-21D2-6B183B8D5536}"/>
                    </a:ext>
                  </a:extLst>
                </p:cNvPr>
                <p:cNvCxnSpPr>
                  <a:cxnSpLocks/>
                </p:cNvCxnSpPr>
                <p:nvPr/>
              </p:nvCxnSpPr>
              <p:spPr>
                <a:xfrm>
                  <a:off x="674425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2C0F93-011D-BC48-0EB3-1704B3FB86F5}"/>
                    </a:ext>
                  </a:extLst>
                </p:cNvPr>
                <p:cNvCxnSpPr>
                  <a:cxnSpLocks/>
                </p:cNvCxnSpPr>
                <p:nvPr/>
              </p:nvCxnSpPr>
              <p:spPr>
                <a:xfrm>
                  <a:off x="717641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49A6FE-E537-9F9F-EE3A-94F869930620}"/>
                    </a:ext>
                  </a:extLst>
                </p:cNvPr>
                <p:cNvCxnSpPr>
                  <a:cxnSpLocks/>
                </p:cNvCxnSpPr>
                <p:nvPr/>
              </p:nvCxnSpPr>
              <p:spPr>
                <a:xfrm>
                  <a:off x="760858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94E7BF-E6BB-77C5-4EBB-28D643AFBFC0}"/>
                    </a:ext>
                  </a:extLst>
                </p:cNvPr>
                <p:cNvCxnSpPr>
                  <a:cxnSpLocks/>
                </p:cNvCxnSpPr>
                <p:nvPr/>
              </p:nvCxnSpPr>
              <p:spPr>
                <a:xfrm>
                  <a:off x="8040756" y="2488758"/>
                  <a:ext cx="0" cy="1692602"/>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2790A8C-3BE9-D5C1-26A6-4AA2E8F9ABCD}"/>
                  </a:ext>
                </a:extLst>
              </p:cNvPr>
              <p:cNvGrpSpPr/>
              <p:nvPr/>
            </p:nvGrpSpPr>
            <p:grpSpPr>
              <a:xfrm>
                <a:off x="3705309" y="2242568"/>
                <a:ext cx="4781382" cy="1607488"/>
                <a:chOff x="4104693" y="2242568"/>
                <a:chExt cx="4164664" cy="1607488"/>
              </a:xfrm>
            </p:grpSpPr>
            <p:cxnSp>
              <p:nvCxnSpPr>
                <p:cNvPr id="20" name="Straight Connector 19">
                  <a:extLst>
                    <a:ext uri="{FF2B5EF4-FFF2-40B4-BE49-F238E27FC236}">
                      <a16:creationId xmlns:a16="http://schemas.microsoft.com/office/drawing/2014/main" id="{D0E59DCA-F1F2-F2E6-2CA8-C9F055ED5895}"/>
                    </a:ext>
                  </a:extLst>
                </p:cNvPr>
                <p:cNvCxnSpPr>
                  <a:cxnSpLocks/>
                </p:cNvCxnSpPr>
                <p:nvPr/>
              </p:nvCxnSpPr>
              <p:spPr>
                <a:xfrm>
                  <a:off x="4104693" y="2242568"/>
                  <a:ext cx="3550442"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00C600-E27E-DBC6-F27E-176987A6365A}"/>
                    </a:ext>
                  </a:extLst>
                </p:cNvPr>
                <p:cNvCxnSpPr>
                  <a:cxnSpLocks/>
                </p:cNvCxnSpPr>
                <p:nvPr/>
              </p:nvCxnSpPr>
              <p:spPr>
                <a:xfrm>
                  <a:off x="4104693" y="2644440"/>
                  <a:ext cx="4164664"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8EA9A9-4D27-157C-C2C7-0473FE838FEC}"/>
                    </a:ext>
                  </a:extLst>
                </p:cNvPr>
                <p:cNvCxnSpPr>
                  <a:cxnSpLocks/>
                </p:cNvCxnSpPr>
                <p:nvPr/>
              </p:nvCxnSpPr>
              <p:spPr>
                <a:xfrm>
                  <a:off x="4104693" y="3046312"/>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7CAE88-95C6-2885-1821-97C46D14DEF3}"/>
                    </a:ext>
                  </a:extLst>
                </p:cNvPr>
                <p:cNvCxnSpPr>
                  <a:cxnSpLocks/>
                </p:cNvCxnSpPr>
                <p:nvPr/>
              </p:nvCxnSpPr>
              <p:spPr>
                <a:xfrm>
                  <a:off x="4104693" y="3448184"/>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3BB47-773B-A01A-AE92-0FAC34A6A6C8}"/>
                    </a:ext>
                  </a:extLst>
                </p:cNvPr>
                <p:cNvCxnSpPr>
                  <a:cxnSpLocks/>
                </p:cNvCxnSpPr>
                <p:nvPr/>
              </p:nvCxnSpPr>
              <p:spPr>
                <a:xfrm>
                  <a:off x="4104693" y="3850056"/>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1B6AFBE2-6C6E-D699-4979-8612709CE850}"/>
                </a:ext>
              </a:extLst>
            </p:cNvPr>
            <p:cNvSpPr/>
            <p:nvPr/>
          </p:nvSpPr>
          <p:spPr>
            <a:xfrm>
              <a:off x="8783075" y="2551843"/>
              <a:ext cx="469256" cy="469256"/>
            </a:xfrm>
            <a:prstGeom prst="rect">
              <a:avLst/>
            </a:pr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a:extLst>
                <a:ext uri="{FF2B5EF4-FFF2-40B4-BE49-F238E27FC236}">
                  <a16:creationId xmlns:a16="http://schemas.microsoft.com/office/drawing/2014/main" id="{912062F4-F7CE-9A2B-9B41-600DD2744122}"/>
                </a:ext>
              </a:extLst>
            </p:cNvPr>
            <p:cNvGrpSpPr/>
            <p:nvPr/>
          </p:nvGrpSpPr>
          <p:grpSpPr>
            <a:xfrm>
              <a:off x="7325152" y="2753553"/>
              <a:ext cx="1047978" cy="162503"/>
              <a:chOff x="7325152" y="2753553"/>
              <a:chExt cx="1047978" cy="162503"/>
            </a:xfrm>
            <a:effectLst>
              <a:outerShdw blurRad="63500" algn="ctr" rotWithShape="0">
                <a:schemeClr val="accent1">
                  <a:lumMod val="60000"/>
                  <a:lumOff val="40000"/>
                  <a:alpha val="60000"/>
                </a:schemeClr>
              </a:outerShdw>
            </a:effectLst>
          </p:grpSpPr>
          <p:sp>
            <p:nvSpPr>
              <p:cNvPr id="9" name="Parallelogram 8">
                <a:extLst>
                  <a:ext uri="{FF2B5EF4-FFF2-40B4-BE49-F238E27FC236}">
                    <a16:creationId xmlns:a16="http://schemas.microsoft.com/office/drawing/2014/main" id="{C04919E5-E589-56F0-0A75-EBD18FB405C4}"/>
                  </a:ext>
                </a:extLst>
              </p:cNvPr>
              <p:cNvSpPr/>
              <p:nvPr/>
            </p:nvSpPr>
            <p:spPr>
              <a:xfrm>
                <a:off x="73251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arallelogram 9">
                <a:extLst>
                  <a:ext uri="{FF2B5EF4-FFF2-40B4-BE49-F238E27FC236}">
                    <a16:creationId xmlns:a16="http://schemas.microsoft.com/office/drawing/2014/main" id="{F601E24D-B5BE-599A-A576-722812846F72}"/>
                  </a:ext>
                </a:extLst>
              </p:cNvPr>
              <p:cNvSpPr/>
              <p:nvPr/>
            </p:nvSpPr>
            <p:spPr>
              <a:xfrm>
                <a:off x="74583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Parallelogram 10">
                <a:extLst>
                  <a:ext uri="{FF2B5EF4-FFF2-40B4-BE49-F238E27FC236}">
                    <a16:creationId xmlns:a16="http://schemas.microsoft.com/office/drawing/2014/main" id="{655728C5-193B-A323-94BA-31BA178A3EE2}"/>
                  </a:ext>
                </a:extLst>
              </p:cNvPr>
              <p:cNvSpPr/>
              <p:nvPr/>
            </p:nvSpPr>
            <p:spPr>
              <a:xfrm>
                <a:off x="75916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Parallelogram 11">
                <a:extLst>
                  <a:ext uri="{FF2B5EF4-FFF2-40B4-BE49-F238E27FC236}">
                    <a16:creationId xmlns:a16="http://schemas.microsoft.com/office/drawing/2014/main" id="{5F5D7340-8167-19DE-26FC-E70286C765C6}"/>
                  </a:ext>
                </a:extLst>
              </p:cNvPr>
              <p:cNvSpPr/>
              <p:nvPr/>
            </p:nvSpPr>
            <p:spPr>
              <a:xfrm>
                <a:off x="772482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Parallelogram 12">
                <a:extLst>
                  <a:ext uri="{FF2B5EF4-FFF2-40B4-BE49-F238E27FC236}">
                    <a16:creationId xmlns:a16="http://schemas.microsoft.com/office/drawing/2014/main" id="{AFDCEEA9-91EC-FE4D-D0E4-77879EC1B7D7}"/>
                  </a:ext>
                </a:extLst>
              </p:cNvPr>
              <p:cNvSpPr/>
              <p:nvPr/>
            </p:nvSpPr>
            <p:spPr>
              <a:xfrm>
                <a:off x="78580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Parallelogram 13">
                <a:extLst>
                  <a:ext uri="{FF2B5EF4-FFF2-40B4-BE49-F238E27FC236}">
                    <a16:creationId xmlns:a16="http://schemas.microsoft.com/office/drawing/2014/main" id="{25D47B1A-289D-8189-8B71-C39C232FA60C}"/>
                  </a:ext>
                </a:extLst>
              </p:cNvPr>
              <p:cNvSpPr/>
              <p:nvPr/>
            </p:nvSpPr>
            <p:spPr>
              <a:xfrm>
                <a:off x="79912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Parallelogram 14">
                <a:extLst>
                  <a:ext uri="{FF2B5EF4-FFF2-40B4-BE49-F238E27FC236}">
                    <a16:creationId xmlns:a16="http://schemas.microsoft.com/office/drawing/2014/main" id="{54E19191-8228-D02B-4A51-DECFE85DACEE}"/>
                  </a:ext>
                </a:extLst>
              </p:cNvPr>
              <p:cNvSpPr/>
              <p:nvPr/>
            </p:nvSpPr>
            <p:spPr>
              <a:xfrm>
                <a:off x="81245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Parallelogram 15">
                <a:extLst>
                  <a:ext uri="{FF2B5EF4-FFF2-40B4-BE49-F238E27FC236}">
                    <a16:creationId xmlns:a16="http://schemas.microsoft.com/office/drawing/2014/main" id="{B6778794-BA54-DA20-02CC-232A269EBF78}"/>
                  </a:ext>
                </a:extLst>
              </p:cNvPr>
              <p:cNvSpPr/>
              <p:nvPr/>
            </p:nvSpPr>
            <p:spPr>
              <a:xfrm>
                <a:off x="8257725"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3" name="Oval 2">
            <a:extLst>
              <a:ext uri="{FF2B5EF4-FFF2-40B4-BE49-F238E27FC236}">
                <a16:creationId xmlns:a16="http://schemas.microsoft.com/office/drawing/2014/main" id="{2003F414-EEED-2DDE-CEAF-A172E1F12260}"/>
              </a:ext>
            </a:extLst>
          </p:cNvPr>
          <p:cNvSpPr/>
          <p:nvPr/>
        </p:nvSpPr>
        <p:spPr>
          <a:xfrm>
            <a:off x="1632371" y="763317"/>
            <a:ext cx="5544457" cy="4103729"/>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Oval 1">
            <a:extLst>
              <a:ext uri="{FF2B5EF4-FFF2-40B4-BE49-F238E27FC236}">
                <a16:creationId xmlns:a16="http://schemas.microsoft.com/office/drawing/2014/main" id="{4FDCBE7A-B627-CAD4-A5F7-DBE4AF65C3AE}"/>
              </a:ext>
            </a:extLst>
          </p:cNvPr>
          <p:cNvSpPr/>
          <p:nvPr/>
        </p:nvSpPr>
        <p:spPr>
          <a:xfrm>
            <a:off x="2045160" y="1019175"/>
            <a:ext cx="4572000" cy="359201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79" name="PlaceHolder 1"/>
          <p:cNvSpPr>
            <a:spLocks noGrp="1"/>
          </p:cNvSpPr>
          <p:nvPr>
            <p:ph type="title" idx="4294967295"/>
          </p:nvPr>
        </p:nvSpPr>
        <p:spPr>
          <a:xfrm>
            <a:off x="1" y="447675"/>
            <a:ext cx="9144000"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2"/>
                </a:solidFill>
                <a:ea typeface="IBM Plex Mono"/>
              </a:rPr>
              <a:t>REST Architecture</a:t>
            </a:r>
            <a:endParaRPr lang="fr-FR" sz="3000" b="0" strike="noStrike" spc="-1" dirty="0">
              <a:solidFill>
                <a:schemeClr val="dk1"/>
              </a:solidFill>
            </a:endParaRPr>
          </a:p>
        </p:txBody>
      </p:sp>
      <p:sp>
        <p:nvSpPr>
          <p:cNvPr id="1580" name="PlaceHolder 2"/>
          <p:cNvSpPr>
            <a:spLocks noGrp="1"/>
          </p:cNvSpPr>
          <p:nvPr>
            <p:ph type="subTitle" idx="4294967295"/>
          </p:nvPr>
        </p:nvSpPr>
        <p:spPr>
          <a:xfrm>
            <a:off x="1699532" y="1515400"/>
            <a:ext cx="4920343" cy="2441575"/>
          </a:xfrm>
          <a:prstGeom prst="rect">
            <a:avLst/>
          </a:prstGeom>
          <a:noFill/>
          <a:ln w="0">
            <a:noFill/>
          </a:ln>
        </p:spPr>
        <p:txBody>
          <a:bodyPr lIns="91440" tIns="91440" rIns="91440" bIns="91440" anchor="t">
            <a:normAutofit fontScale="97835"/>
          </a:bodyPr>
          <a:lstStyle/>
          <a:p>
            <a:pPr indent="0" algn="ctr">
              <a:lnSpc>
                <a:spcPct val="100000"/>
              </a:lnSpc>
              <a:buNone/>
              <a:tabLst>
                <a:tab pos="0" algn="l"/>
              </a:tabLst>
            </a:pPr>
            <a:r>
              <a:rPr lang="en" sz="1400" b="0" strike="noStrike" spc="-1" dirty="0">
                <a:solidFill>
                  <a:schemeClr val="bg1"/>
                </a:solidFill>
                <a:latin typeface="Poppins"/>
                <a:ea typeface="Poppins"/>
              </a:rPr>
              <a:t>The architecture of a RESTful web service relies on stateless interactions and typically follows this flow: the client sends an HTTP request to a specified endpoint, which processes the request and returns the resource representation in JSON or XML format. This separation of concerns enhances the scalability and performance of web applications.</a:t>
            </a:r>
            <a:endParaRPr lang="en-US" sz="1400" b="0" strike="noStrike" spc="-1" dirty="0">
              <a:solidFill>
                <a:schemeClr val="bg1"/>
              </a:solidFill>
              <a:latin typeface="OpenSymbol"/>
            </a:endParaRPr>
          </a:p>
        </p:txBody>
      </p:sp>
      <p:grpSp>
        <p:nvGrpSpPr>
          <p:cNvPr id="1582" name="Google Shape;1533;p39"/>
          <p:cNvGrpSpPr/>
          <p:nvPr/>
        </p:nvGrpSpPr>
        <p:grpSpPr>
          <a:xfrm>
            <a:off x="-123840" y="4132440"/>
            <a:ext cx="4558680" cy="1140480"/>
            <a:chOff x="-123840" y="4132440"/>
            <a:chExt cx="4558680" cy="1140480"/>
          </a:xfrm>
        </p:grpSpPr>
        <p:grpSp>
          <p:nvGrpSpPr>
            <p:cNvPr id="1583" name="Google Shape;1534;p39"/>
            <p:cNvGrpSpPr/>
            <p:nvPr/>
          </p:nvGrpSpPr>
          <p:grpSpPr>
            <a:xfrm>
              <a:off x="360" y="4132440"/>
              <a:ext cx="2307960" cy="1140480"/>
              <a:chOff x="360" y="4132440"/>
              <a:chExt cx="2307960" cy="1140480"/>
            </a:xfrm>
          </p:grpSpPr>
          <p:sp>
            <p:nvSpPr>
              <p:cNvPr id="1584"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85"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86" name="Google Shape;1537;p39"/>
            <p:cNvGrpSpPr/>
            <p:nvPr/>
          </p:nvGrpSpPr>
          <p:grpSpPr>
            <a:xfrm>
              <a:off x="-123840" y="4386240"/>
              <a:ext cx="4558680" cy="133920"/>
              <a:chOff x="-123840" y="4386240"/>
              <a:chExt cx="4558680" cy="133920"/>
            </a:xfrm>
          </p:grpSpPr>
          <p:sp>
            <p:nvSpPr>
              <p:cNvPr id="1587"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588" name="Google Shape;1539;p39"/>
              <p:cNvCxnSpPr/>
              <p:nvPr/>
            </p:nvCxnSpPr>
            <p:spPr>
              <a:xfrm>
                <a:off x="-123840" y="4453200"/>
                <a:ext cx="4462920" cy="360"/>
              </a:xfrm>
              <a:prstGeom prst="straightConnector1">
                <a:avLst/>
              </a:prstGeom>
              <a:ln w="9525">
                <a:solidFill>
                  <a:srgbClr val="0C0A9E"/>
                </a:solidFill>
                <a:round/>
              </a:ln>
            </p:spPr>
          </p:cxnSp>
          <p:sp>
            <p:nvSpPr>
              <p:cNvPr id="1589"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4" name="Picture 3">
            <a:extLst>
              <a:ext uri="{FF2B5EF4-FFF2-40B4-BE49-F238E27FC236}">
                <a16:creationId xmlns:a16="http://schemas.microsoft.com/office/drawing/2014/main" id="{1A81C3B9-DC08-3885-F488-84C590BB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51791" y="5735693"/>
            <a:ext cx="2892759" cy="3251830"/>
          </a:xfrm>
          <a:prstGeom prst="rect">
            <a:avLst/>
          </a:prstGeom>
          <a:effectLst>
            <a:outerShdw blurRad="254000" sx="104000" sy="104000" algn="ctr" rotWithShape="0">
              <a:prstClr val="black">
                <a:alpha val="60000"/>
              </a:prstClr>
            </a:outerShdw>
          </a:effectLst>
        </p:spPr>
      </p:pic>
      <p:pic>
        <p:nvPicPr>
          <p:cNvPr id="35" name="Picture 34">
            <a:extLst>
              <a:ext uri="{FF2B5EF4-FFF2-40B4-BE49-F238E27FC236}">
                <a16:creationId xmlns:a16="http://schemas.microsoft.com/office/drawing/2014/main" id="{302D926C-DB3D-3C53-C116-6BEA0711C8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626000">
            <a:off x="-5688253" y="1731040"/>
            <a:ext cx="2026255" cy="20102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2"/>
                                        </p:tgtEl>
                                        <p:attrNameLst>
                                          <p:attrName>r</p:attrName>
                                        </p:attrNameLst>
                                      </p:cBhvr>
                                    </p:animRot>
                                  </p:childTnLst>
                                </p:cTn>
                              </p:par>
                              <p:par>
                                <p:cTn id="10" presetID="10" presetClass="entr" presetSubtype="0" fill="hold" grpId="1" nodeType="withEffect">
                                  <p:stCondLst>
                                    <p:cond delay="2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8" presetClass="emph" presetSubtype="0" repeatCount="indefinite" fill="hold" grpId="0" nodeType="withEffect">
                                  <p:stCondLst>
                                    <p:cond delay="100"/>
                                  </p:stCondLst>
                                  <p:childTnLst>
                                    <p:animRot by="64800000">
                                      <p:cBhvr>
                                        <p:cTn id="14" dur="15000" fill="hold"/>
                                        <p:tgtEl>
                                          <p:spTgt spid="3"/>
                                        </p:tgtEl>
                                        <p:attrNameLst>
                                          <p:attrName>r</p:attrName>
                                        </p:attrNameLst>
                                      </p:cBhvr>
                                    </p:animRot>
                                  </p:childTnLst>
                                </p:cTn>
                              </p:par>
                              <p:par>
                                <p:cTn id="15" presetID="42" presetClass="path" presetSubtype="0" repeatCount="indefinite" accel="50000" decel="50000" autoRev="1" fill="hold" nodeType="withEffect">
                                  <p:stCondLst>
                                    <p:cond delay="0"/>
                                  </p:stCondLst>
                                  <p:endCondLst>
                                    <p:cond evt="onNext" delay="0">
                                      <p:tgtEl>
                                        <p:sldTgt/>
                                      </p:tgtEl>
                                    </p:cond>
                                  </p:endCondLst>
                                  <p:childTnLst>
                                    <p:animMotion origin="layout" path="M -2.77778E-7 -2.83951E-6 L 0.00017 0.02408 " pathEditMode="relative" rAng="0" ptsTypes="AA">
                                      <p:cBhvr>
                                        <p:cTn id="16" dur="2000" fill="hold"/>
                                        <p:tgtEl>
                                          <p:spTgt spid="4"/>
                                        </p:tgtEl>
                                        <p:attrNameLst>
                                          <p:attrName>ppt_x</p:attrName>
                                          <p:attrName>ppt_y</p:attrName>
                                        </p:attrNameLst>
                                      </p:cBhvr>
                                      <p:rCtr x="0" y="1204"/>
                                    </p:animMotion>
                                  </p:childTnLst>
                                </p:cTn>
                              </p:par>
                              <p:par>
                                <p:cTn id="17" presetID="14" presetClass="entr" presetSubtype="5"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vertical)">
                                      <p:cBhvr>
                                        <p:cTn id="19" dur="500"/>
                                        <p:tgtEl>
                                          <p:spTgt spid="5"/>
                                        </p:tgtEl>
                                      </p:cBhvr>
                                    </p:animEffect>
                                  </p:childTnLst>
                                </p:cTn>
                              </p:par>
                              <p:par>
                                <p:cTn id="20" presetID="42" presetClass="path" presetSubtype="0" repeatCount="indefinite" accel="50000" decel="50000" autoRev="1" fill="hold" nodeType="withEffect">
                                  <p:stCondLst>
                                    <p:cond delay="100"/>
                                  </p:stCondLst>
                                  <p:endCondLst>
                                    <p:cond evt="onNext" delay="0">
                                      <p:tgtEl>
                                        <p:sldTgt/>
                                      </p:tgtEl>
                                    </p:cond>
                                  </p:endCondLst>
                                  <p:childTnLst>
                                    <p:animMotion origin="layout" path="M 4.72222E-6 -1.23457E-7 L 0.00017 0.01543 " pathEditMode="relative" rAng="0" ptsTypes="AA">
                                      <p:cBhvr>
                                        <p:cTn id="21" dur="2000" fill="hold"/>
                                        <p:tgtEl>
                                          <p:spTgt spid="35"/>
                                        </p:tgtEl>
                                        <p:attrNameLst>
                                          <p:attrName>ppt_x</p:attrName>
                                          <p:attrName>ppt_y</p:attrName>
                                        </p:attrNameLst>
                                      </p:cBhvr>
                                      <p:rCtr x="17" y="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PlaceHolder 2"/>
          <p:cNvSpPr>
            <a:spLocks noGrp="1"/>
          </p:cNvSpPr>
          <p:nvPr>
            <p:ph type="subTitle"/>
          </p:nvPr>
        </p:nvSpPr>
        <p:spPr>
          <a:xfrm>
            <a:off x="723960" y="3247920"/>
            <a:ext cx="5600520" cy="456840"/>
          </a:xfrm>
          <a:prstGeom prst="rect">
            <a:avLst/>
          </a:prstGeom>
          <a:noFill/>
          <a:ln w="0">
            <a:noFill/>
          </a:ln>
        </p:spPr>
        <p:txBody>
          <a:bodyPr lIns="91440" tIns="91440" rIns="91440" bIns="91440" anchor="t">
            <a:normAutofit/>
          </a:bodyPr>
          <a:lstStyle/>
          <a:p>
            <a:pPr indent="0" algn="ctr">
              <a:buNone/>
            </a:pPr>
            <a:endParaRPr lang="en-US" sz="1400" b="0" strike="noStrike" spc="-1">
              <a:solidFill>
                <a:schemeClr val="dk1"/>
              </a:solidFill>
              <a:latin typeface="Poppins"/>
              <a:ea typeface="Poppins"/>
            </a:endParaRPr>
          </a:p>
        </p:txBody>
      </p:sp>
      <p:grpSp>
        <p:nvGrpSpPr>
          <p:cNvPr id="1592" name="Google Shape;1485;p38"/>
          <p:cNvGrpSpPr/>
          <p:nvPr/>
        </p:nvGrpSpPr>
        <p:grpSpPr>
          <a:xfrm>
            <a:off x="-374400" y="3354480"/>
            <a:ext cx="3922200" cy="2969640"/>
            <a:chOff x="-374400" y="3354480"/>
            <a:chExt cx="3922200" cy="2969640"/>
          </a:xfrm>
        </p:grpSpPr>
        <p:grpSp>
          <p:nvGrpSpPr>
            <p:cNvPr id="1593" name="Google Shape;1487;p38"/>
            <p:cNvGrpSpPr/>
            <p:nvPr/>
          </p:nvGrpSpPr>
          <p:grpSpPr>
            <a:xfrm>
              <a:off x="1853640" y="4445640"/>
              <a:ext cx="1694160" cy="1359720"/>
              <a:chOff x="1853640" y="4445640"/>
              <a:chExt cx="1694160" cy="1359720"/>
            </a:xfrm>
          </p:grpSpPr>
          <p:sp>
            <p:nvSpPr>
              <p:cNvPr id="1594"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95"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96"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597" name="PlaceHolder 3"/>
          <p:cNvSpPr>
            <a:spLocks noGrp="1"/>
          </p:cNvSpPr>
          <p:nvPr>
            <p:ph type="title"/>
          </p:nvPr>
        </p:nvSpPr>
        <p:spPr>
          <a:xfrm>
            <a:off x="723960" y="2076480"/>
            <a:ext cx="5600520" cy="8377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1" strike="noStrike" spc="-1" dirty="0">
                <a:solidFill>
                  <a:schemeClr val="dk2"/>
                </a:solidFill>
                <a:latin typeface="Arial (Headings)"/>
                <a:ea typeface="IBM Plex Mono"/>
              </a:rPr>
              <a:t>Security Considerations</a:t>
            </a:r>
            <a:endParaRPr lang="fr-FR" sz="5000" b="0" strike="noStrike" spc="-1" dirty="0">
              <a:solidFill>
                <a:schemeClr val="dk1"/>
              </a:solidFill>
              <a:latin typeface="Arial (Headings)"/>
            </a:endParaRPr>
          </a:p>
        </p:txBody>
      </p:sp>
      <p:grpSp>
        <p:nvGrpSpPr>
          <p:cNvPr id="1598" name="Google Shape;1492;p38"/>
          <p:cNvGrpSpPr/>
          <p:nvPr/>
        </p:nvGrpSpPr>
        <p:grpSpPr>
          <a:xfrm>
            <a:off x="6487560" y="-1301040"/>
            <a:ext cx="4267800" cy="6665400"/>
            <a:chOff x="6487560" y="-1301040"/>
            <a:chExt cx="4267800" cy="6665400"/>
          </a:xfrm>
        </p:grpSpPr>
        <p:sp>
          <p:nvSpPr>
            <p:cNvPr id="1599"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0"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1"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2"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3"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604" name="Google Shape;1499;p38"/>
            <p:cNvGrpSpPr/>
            <p:nvPr/>
          </p:nvGrpSpPr>
          <p:grpSpPr>
            <a:xfrm>
              <a:off x="8232840" y="4254480"/>
              <a:ext cx="708120" cy="707760"/>
              <a:chOff x="8232840" y="4254480"/>
              <a:chExt cx="708120" cy="707760"/>
            </a:xfrm>
          </p:grpSpPr>
          <p:sp>
            <p:nvSpPr>
              <p:cNvPr id="1605"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6"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7"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8"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9"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0"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1"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12" name="Google Shape;1507;p38"/>
            <p:cNvGrpSpPr/>
            <p:nvPr/>
          </p:nvGrpSpPr>
          <p:grpSpPr>
            <a:xfrm>
              <a:off x="8999280" y="3354480"/>
              <a:ext cx="457920" cy="457200"/>
              <a:chOff x="8999280" y="3354480"/>
              <a:chExt cx="457920" cy="457200"/>
            </a:xfrm>
          </p:grpSpPr>
          <p:sp>
            <p:nvSpPr>
              <p:cNvPr id="1613"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4"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5"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6"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7"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8"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9"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20" name="Google Shape;1515;p38"/>
            <p:cNvGrpSpPr/>
            <p:nvPr/>
          </p:nvGrpSpPr>
          <p:grpSpPr>
            <a:xfrm>
              <a:off x="8146800" y="539640"/>
              <a:ext cx="207720" cy="207720"/>
              <a:chOff x="8146800" y="539640"/>
              <a:chExt cx="207720" cy="207720"/>
            </a:xfrm>
          </p:grpSpPr>
          <p:sp>
            <p:nvSpPr>
              <p:cNvPr id="1621"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2"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23" name="Google Shape;1518;p38"/>
            <p:cNvGrpSpPr/>
            <p:nvPr/>
          </p:nvGrpSpPr>
          <p:grpSpPr>
            <a:xfrm>
              <a:off x="7554240" y="2467800"/>
              <a:ext cx="207720" cy="207720"/>
              <a:chOff x="7554240" y="2467800"/>
              <a:chExt cx="207720" cy="207720"/>
            </a:xfrm>
          </p:grpSpPr>
          <p:sp>
            <p:nvSpPr>
              <p:cNvPr id="1624"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5"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626"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52200" bIns="52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27" name="Google Shape;1522;p38"/>
          <p:cNvGrpSpPr/>
          <p:nvPr/>
        </p:nvGrpSpPr>
        <p:grpSpPr>
          <a:xfrm>
            <a:off x="795960" y="3019680"/>
            <a:ext cx="4559040" cy="133920"/>
            <a:chOff x="795960" y="3019680"/>
            <a:chExt cx="4559040" cy="133920"/>
          </a:xfrm>
        </p:grpSpPr>
        <p:sp>
          <p:nvSpPr>
            <p:cNvPr id="1628"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629" name="Google Shape;1524;p38"/>
            <p:cNvCxnSpPr/>
            <p:nvPr/>
          </p:nvCxnSpPr>
          <p:spPr>
            <a:xfrm>
              <a:off x="795960" y="3086640"/>
              <a:ext cx="4463280" cy="360"/>
            </a:xfrm>
            <a:prstGeom prst="straightConnector1">
              <a:avLst/>
            </a:prstGeom>
            <a:ln w="9525">
              <a:solidFill>
                <a:srgbClr val="0C0A9E"/>
              </a:solidFill>
              <a:round/>
            </a:ln>
          </p:spPr>
        </p:cxnSp>
        <p:sp>
          <p:nvSpPr>
            <p:cNvPr id="1630"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2" name="Picture 1">
            <a:extLst>
              <a:ext uri="{FF2B5EF4-FFF2-40B4-BE49-F238E27FC236}">
                <a16:creationId xmlns:a16="http://schemas.microsoft.com/office/drawing/2014/main" id="{22311D60-F8B9-7DF1-48DB-752985945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34481" y="1810310"/>
            <a:ext cx="2892759" cy="3251830"/>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endCondLst>
                                    <p:cond evt="onNext" delay="0">
                                      <p:tgtEl>
                                        <p:sldTgt/>
                                      </p:tgtEl>
                                    </p:cond>
                                  </p:endCondLst>
                                  <p:childTnLst>
                                    <p:animMotion origin="layout" path="M 4.44444E-6 -1.23457E-6 L 0.00017 0.02408 " pathEditMode="relative" rAng="0" ptsTypes="AA">
                                      <p:cBhvr>
                                        <p:cTn id="6" dur="2000" fill="hold"/>
                                        <p:tgtEl>
                                          <p:spTgt spid="2"/>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2F8E7-1428-8349-02D7-4F1627C4C0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3834" y="-2050351"/>
            <a:ext cx="2892759" cy="3251830"/>
          </a:xfrm>
          <a:prstGeom prst="rect">
            <a:avLst/>
          </a:prstGeom>
          <a:effectLst>
            <a:outerShdw blurRad="254000" sx="104000" sy="104000" algn="ctr" rotWithShape="0">
              <a:prstClr val="black">
                <a:alpha val="60000"/>
              </a:prstClr>
            </a:outerShdw>
          </a:effectLst>
        </p:spPr>
      </p:pic>
      <p:sp>
        <p:nvSpPr>
          <p:cNvPr id="1631" name="PlaceHolder 1"/>
          <p:cNvSpPr>
            <a:spLocks noGrp="1"/>
          </p:cNvSpPr>
          <p:nvPr>
            <p:ph type="title"/>
          </p:nvPr>
        </p:nvSpPr>
        <p:spPr>
          <a:xfrm>
            <a:off x="723959" y="476280"/>
            <a:ext cx="6793259" cy="725199"/>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1" strike="noStrike" spc="-1" dirty="0">
                <a:solidFill>
                  <a:schemeClr val="dk2"/>
                </a:solidFill>
                <a:latin typeface="Arial (Headings)"/>
                <a:ea typeface="IBM Plex Mono"/>
              </a:rPr>
              <a:t>SOAP Security Mechanisms</a:t>
            </a:r>
            <a:endParaRPr lang="fr-FR" sz="3000" b="0" strike="noStrike" spc="-1" dirty="0">
              <a:solidFill>
                <a:schemeClr val="dk1"/>
              </a:solidFill>
              <a:latin typeface="Arial (Headings)"/>
            </a:endParaRPr>
          </a:p>
        </p:txBody>
      </p:sp>
      <p:sp>
        <p:nvSpPr>
          <p:cNvPr id="1632" name="PlaceHolder 2"/>
          <p:cNvSpPr>
            <a:spLocks noGrp="1"/>
          </p:cNvSpPr>
          <p:nvPr>
            <p:ph type="subTitle"/>
          </p:nvPr>
        </p:nvSpPr>
        <p:spPr>
          <a:xfrm>
            <a:off x="1000439" y="1594858"/>
            <a:ext cx="2892759" cy="4074201"/>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1" strike="noStrike" spc="-1" dirty="0">
                <a:solidFill>
                  <a:schemeClr val="dk1"/>
                </a:solidFill>
                <a:latin typeface="Poppins"/>
                <a:ea typeface="Poppins"/>
              </a:rPr>
              <a:t>SOAP employs WS-Security to ensure message confidentiality and integrity, utilizing methods such as XML encryption, digital signatures, and security tokens (like SAML). These features are critical for enterprise applications, particularly when sensitive data is transmitted.</a:t>
            </a:r>
            <a:endParaRPr lang="en-US" sz="1400" b="0" strike="noStrike" spc="-1" dirty="0">
              <a:solidFill>
                <a:srgbClr val="000000"/>
              </a:solidFill>
              <a:latin typeface="OpenSymbol"/>
            </a:endParaRPr>
          </a:p>
        </p:txBody>
      </p:sp>
      <p:grpSp>
        <p:nvGrpSpPr>
          <p:cNvPr id="1633" name="Google Shape;1843;p46"/>
          <p:cNvGrpSpPr/>
          <p:nvPr/>
        </p:nvGrpSpPr>
        <p:grpSpPr>
          <a:xfrm>
            <a:off x="-74880" y="1766160"/>
            <a:ext cx="480600" cy="480600"/>
            <a:chOff x="-74880" y="1766160"/>
            <a:chExt cx="480600" cy="480600"/>
          </a:xfrm>
        </p:grpSpPr>
        <p:sp>
          <p:nvSpPr>
            <p:cNvPr id="1634"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5"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6"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7"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8"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9"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0"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12" name="Picture 11" descr="tmp552hs_l5.png"/>
          <p:cNvPicPr>
            <a:picLocks noChangeAspect="1"/>
          </p:cNvPicPr>
          <p:nvPr/>
        </p:nvPicPr>
        <p:blipFill>
          <a:blip r:embed="rId3"/>
          <a:stretch>
            <a:fillRect/>
          </a:stretch>
        </p:blipFill>
        <p:spPr>
          <a:xfrm>
            <a:off x="5710267" y="1868040"/>
            <a:ext cx="3129533" cy="1763919"/>
          </a:xfrm>
          <a:prstGeom prst="rect">
            <a:avLst/>
          </a:prstGeom>
        </p:spPr>
      </p:pic>
      <p:sp>
        <p:nvSpPr>
          <p:cNvPr id="3" name="Oval 2">
            <a:extLst>
              <a:ext uri="{FF2B5EF4-FFF2-40B4-BE49-F238E27FC236}">
                <a16:creationId xmlns:a16="http://schemas.microsoft.com/office/drawing/2014/main" id="{5B599D28-14DA-6BDC-9250-9A467AD8C51B}"/>
              </a:ext>
            </a:extLst>
          </p:cNvPr>
          <p:cNvSpPr/>
          <p:nvPr/>
        </p:nvSpPr>
        <p:spPr>
          <a:xfrm>
            <a:off x="748079" y="1001653"/>
            <a:ext cx="3433188" cy="3665567"/>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endCondLst>
                                    <p:cond evt="onNext" delay="0">
                                      <p:tgtEl>
                                        <p:sldTgt/>
                                      </p:tgtEl>
                                    </p:cond>
                                  </p:endCondLst>
                                  <p:childTnLst>
                                    <p:animMotion origin="layout" path="M 1.66667E-6 -2.59259E-6 L 0.00017 0.02408 " pathEditMode="relative" rAng="0" ptsTypes="AA">
                                      <p:cBhvr>
                                        <p:cTn id="6" dur="2000" fill="hold"/>
                                        <p:tgtEl>
                                          <p:spTgt spid="2"/>
                                        </p:tgtEl>
                                        <p:attrNameLst>
                                          <p:attrName>ppt_x</p:attrName>
                                          <p:attrName>ppt_y</p:attrName>
                                        </p:attrNameLst>
                                      </p:cBhvr>
                                      <p:rCtr x="17" y="1204"/>
                                    </p:animMotion>
                                  </p:childTnLst>
                                </p:cTn>
                              </p:par>
                              <p:par>
                                <p:cTn id="7" presetID="10" presetClass="entr" presetSubtype="0" fill="hold" grpId="1"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8" presetClass="emph" presetSubtype="0" repeatCount="indefinite" fill="hold" grpId="0" nodeType="withEffect">
                                  <p:stCondLst>
                                    <p:cond delay="100"/>
                                  </p:stCondLst>
                                  <p:childTnLst>
                                    <p:animRot by="64800000">
                                      <p:cBhvr>
                                        <p:cTn id="11"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AC56FE1-4EDE-C118-4F01-6D1967F56550}"/>
              </a:ext>
            </a:extLst>
          </p:cNvPr>
          <p:cNvGrpSpPr/>
          <p:nvPr/>
        </p:nvGrpSpPr>
        <p:grpSpPr>
          <a:xfrm>
            <a:off x="610417" y="29700"/>
            <a:ext cx="7705725" cy="4598784"/>
            <a:chOff x="4286334" y="2551843"/>
            <a:chExt cx="4965997" cy="2990808"/>
          </a:xfrm>
        </p:grpSpPr>
        <p:grpSp>
          <p:nvGrpSpPr>
            <p:cNvPr id="14" name="Group 13">
              <a:extLst>
                <a:ext uri="{FF2B5EF4-FFF2-40B4-BE49-F238E27FC236}">
                  <a16:creationId xmlns:a16="http://schemas.microsoft.com/office/drawing/2014/main" id="{929A06EA-5396-55D5-897A-CA1573335B35}"/>
                </a:ext>
              </a:extLst>
            </p:cNvPr>
            <p:cNvGrpSpPr/>
            <p:nvPr/>
          </p:nvGrpSpPr>
          <p:grpSpPr>
            <a:xfrm>
              <a:off x="4286334" y="2751324"/>
              <a:ext cx="4781382" cy="2791327"/>
              <a:chOff x="3705309" y="1579749"/>
              <a:chExt cx="4781382" cy="2791327"/>
            </a:xfrm>
          </p:grpSpPr>
          <p:sp>
            <p:nvSpPr>
              <p:cNvPr id="25" name="Freeform: Shape 24">
                <a:extLst>
                  <a:ext uri="{FF2B5EF4-FFF2-40B4-BE49-F238E27FC236}">
                    <a16:creationId xmlns:a16="http://schemas.microsoft.com/office/drawing/2014/main" id="{1487D9A6-DF82-64C5-A954-B823E1BF69F8}"/>
                  </a:ext>
                </a:extLst>
              </p:cNvPr>
              <p:cNvSpPr/>
              <p:nvPr/>
            </p:nvSpPr>
            <p:spPr>
              <a:xfrm>
                <a:off x="3705309" y="1579749"/>
                <a:ext cx="4781382" cy="2791327"/>
              </a:xfrm>
              <a:custGeom>
                <a:avLst/>
                <a:gdLst>
                  <a:gd name="connsiteX0" fmla="*/ 0 w 4979101"/>
                  <a:gd name="connsiteY0" fmla="*/ 0 h 2791327"/>
                  <a:gd name="connsiteX1" fmla="*/ 4300951 w 4979101"/>
                  <a:gd name="connsiteY1" fmla="*/ 0 h 2791327"/>
                  <a:gd name="connsiteX2" fmla="*/ 4300951 w 4979101"/>
                  <a:gd name="connsiteY2" fmla="*/ 677210 h 2791327"/>
                  <a:gd name="connsiteX3" fmla="*/ 4979101 w 4979101"/>
                  <a:gd name="connsiteY3" fmla="*/ 677210 h 2791327"/>
                  <a:gd name="connsiteX4" fmla="*/ 4979101 w 4979101"/>
                  <a:gd name="connsiteY4" fmla="*/ 2791327 h 2791327"/>
                  <a:gd name="connsiteX5" fmla="*/ 0 w 4979101"/>
                  <a:gd name="connsiteY5" fmla="*/ 2791327 h 279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101" h="2791327">
                    <a:moveTo>
                      <a:pt x="0" y="0"/>
                    </a:moveTo>
                    <a:lnTo>
                      <a:pt x="4300951" y="0"/>
                    </a:lnTo>
                    <a:lnTo>
                      <a:pt x="4300951" y="677210"/>
                    </a:lnTo>
                    <a:lnTo>
                      <a:pt x="4979101" y="677210"/>
                    </a:lnTo>
                    <a:lnTo>
                      <a:pt x="4979101" y="2791327"/>
                    </a:lnTo>
                    <a:lnTo>
                      <a:pt x="0" y="2791327"/>
                    </a:lnTo>
                    <a:close/>
                  </a:path>
                </a:pathLst>
              </a:cu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grpSp>
            <p:nvGrpSpPr>
              <p:cNvPr id="26" name="Group 25">
                <a:extLst>
                  <a:ext uri="{FF2B5EF4-FFF2-40B4-BE49-F238E27FC236}">
                    <a16:creationId xmlns:a16="http://schemas.microsoft.com/office/drawing/2014/main" id="{C746602D-95B9-287D-793E-2CB52DEA6BF4}"/>
                  </a:ext>
                </a:extLst>
              </p:cNvPr>
              <p:cNvGrpSpPr/>
              <p:nvPr/>
            </p:nvGrpSpPr>
            <p:grpSpPr>
              <a:xfrm>
                <a:off x="4151242" y="1749292"/>
                <a:ext cx="3889514" cy="2574162"/>
                <a:chOff x="4151242" y="1891385"/>
                <a:chExt cx="3889514" cy="2289975"/>
              </a:xfrm>
            </p:grpSpPr>
            <p:cxnSp>
              <p:nvCxnSpPr>
                <p:cNvPr id="33" name="Straight Connector 32">
                  <a:extLst>
                    <a:ext uri="{FF2B5EF4-FFF2-40B4-BE49-F238E27FC236}">
                      <a16:creationId xmlns:a16="http://schemas.microsoft.com/office/drawing/2014/main" id="{5D2465FD-F386-56D4-2CA8-AF5F472F47D0}"/>
                    </a:ext>
                  </a:extLst>
                </p:cNvPr>
                <p:cNvCxnSpPr>
                  <a:cxnSpLocks/>
                </p:cNvCxnSpPr>
                <p:nvPr/>
              </p:nvCxnSpPr>
              <p:spPr>
                <a:xfrm>
                  <a:off x="415124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100AAC-FD35-F527-9ACD-85F4E0F14682}"/>
                    </a:ext>
                  </a:extLst>
                </p:cNvPr>
                <p:cNvCxnSpPr>
                  <a:cxnSpLocks/>
                </p:cNvCxnSpPr>
                <p:nvPr/>
              </p:nvCxnSpPr>
              <p:spPr>
                <a:xfrm>
                  <a:off x="458341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E4041E-AEBE-3200-18FF-FA8D0A93BE68}"/>
                    </a:ext>
                  </a:extLst>
                </p:cNvPr>
                <p:cNvCxnSpPr>
                  <a:cxnSpLocks/>
                </p:cNvCxnSpPr>
                <p:nvPr/>
              </p:nvCxnSpPr>
              <p:spPr>
                <a:xfrm>
                  <a:off x="501557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206BC22-405E-375F-F0D4-B455BD308198}"/>
                    </a:ext>
                  </a:extLst>
                </p:cNvPr>
                <p:cNvCxnSpPr>
                  <a:cxnSpLocks/>
                </p:cNvCxnSpPr>
                <p:nvPr/>
              </p:nvCxnSpPr>
              <p:spPr>
                <a:xfrm>
                  <a:off x="544774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9CA78C-D68F-15EE-27F6-2311445B02A3}"/>
                    </a:ext>
                  </a:extLst>
                </p:cNvPr>
                <p:cNvCxnSpPr>
                  <a:cxnSpLocks/>
                </p:cNvCxnSpPr>
                <p:nvPr/>
              </p:nvCxnSpPr>
              <p:spPr>
                <a:xfrm>
                  <a:off x="5879914"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A736E2B-B90F-F08B-C398-29F16DCDE56B}"/>
                    </a:ext>
                  </a:extLst>
                </p:cNvPr>
                <p:cNvCxnSpPr>
                  <a:cxnSpLocks/>
                </p:cNvCxnSpPr>
                <p:nvPr/>
              </p:nvCxnSpPr>
              <p:spPr>
                <a:xfrm>
                  <a:off x="631208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D4608DB-2884-22DC-E1C1-3D316C811C90}"/>
                    </a:ext>
                  </a:extLst>
                </p:cNvPr>
                <p:cNvCxnSpPr>
                  <a:cxnSpLocks/>
                </p:cNvCxnSpPr>
                <p:nvPr/>
              </p:nvCxnSpPr>
              <p:spPr>
                <a:xfrm>
                  <a:off x="674425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310917-0AC5-9EC2-721D-616469999449}"/>
                    </a:ext>
                  </a:extLst>
                </p:cNvPr>
                <p:cNvCxnSpPr>
                  <a:cxnSpLocks/>
                </p:cNvCxnSpPr>
                <p:nvPr/>
              </p:nvCxnSpPr>
              <p:spPr>
                <a:xfrm>
                  <a:off x="717641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233DA1-C83C-5669-0B0C-8503FF103DDA}"/>
                    </a:ext>
                  </a:extLst>
                </p:cNvPr>
                <p:cNvCxnSpPr>
                  <a:cxnSpLocks/>
                </p:cNvCxnSpPr>
                <p:nvPr/>
              </p:nvCxnSpPr>
              <p:spPr>
                <a:xfrm>
                  <a:off x="760858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BFAA6C-FA23-D53C-4FA4-59EB2A6F6145}"/>
                    </a:ext>
                  </a:extLst>
                </p:cNvPr>
                <p:cNvCxnSpPr>
                  <a:cxnSpLocks/>
                </p:cNvCxnSpPr>
                <p:nvPr/>
              </p:nvCxnSpPr>
              <p:spPr>
                <a:xfrm>
                  <a:off x="8040756" y="2488758"/>
                  <a:ext cx="0" cy="1692602"/>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C5723B-6339-8811-67AE-D80A6DB69CAA}"/>
                  </a:ext>
                </a:extLst>
              </p:cNvPr>
              <p:cNvGrpSpPr/>
              <p:nvPr/>
            </p:nvGrpSpPr>
            <p:grpSpPr>
              <a:xfrm>
                <a:off x="3705309" y="2242568"/>
                <a:ext cx="4781382" cy="1607488"/>
                <a:chOff x="4104693" y="2242568"/>
                <a:chExt cx="4164664" cy="1607488"/>
              </a:xfrm>
            </p:grpSpPr>
            <p:cxnSp>
              <p:nvCxnSpPr>
                <p:cNvPr id="28" name="Straight Connector 27">
                  <a:extLst>
                    <a:ext uri="{FF2B5EF4-FFF2-40B4-BE49-F238E27FC236}">
                      <a16:creationId xmlns:a16="http://schemas.microsoft.com/office/drawing/2014/main" id="{55B33029-4911-7AB4-0B2C-592EEDFE3CB2}"/>
                    </a:ext>
                  </a:extLst>
                </p:cNvPr>
                <p:cNvCxnSpPr>
                  <a:cxnSpLocks/>
                </p:cNvCxnSpPr>
                <p:nvPr/>
              </p:nvCxnSpPr>
              <p:spPr>
                <a:xfrm>
                  <a:off x="4104693" y="2242568"/>
                  <a:ext cx="3550442"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E2266C-07E3-78C1-45AC-62A2767179F4}"/>
                    </a:ext>
                  </a:extLst>
                </p:cNvPr>
                <p:cNvCxnSpPr>
                  <a:cxnSpLocks/>
                </p:cNvCxnSpPr>
                <p:nvPr/>
              </p:nvCxnSpPr>
              <p:spPr>
                <a:xfrm>
                  <a:off x="4104693" y="2644440"/>
                  <a:ext cx="4164664"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BB4CD8-E893-1E27-9A04-23DC87F64F96}"/>
                    </a:ext>
                  </a:extLst>
                </p:cNvPr>
                <p:cNvCxnSpPr>
                  <a:cxnSpLocks/>
                </p:cNvCxnSpPr>
                <p:nvPr/>
              </p:nvCxnSpPr>
              <p:spPr>
                <a:xfrm>
                  <a:off x="4104693" y="3046312"/>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35B837-AE58-9A0B-6417-915147992F65}"/>
                    </a:ext>
                  </a:extLst>
                </p:cNvPr>
                <p:cNvCxnSpPr>
                  <a:cxnSpLocks/>
                </p:cNvCxnSpPr>
                <p:nvPr/>
              </p:nvCxnSpPr>
              <p:spPr>
                <a:xfrm>
                  <a:off x="4104693" y="3448184"/>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85C814-E012-CC36-63AF-E0E41C8D28A7}"/>
                    </a:ext>
                  </a:extLst>
                </p:cNvPr>
                <p:cNvCxnSpPr>
                  <a:cxnSpLocks/>
                </p:cNvCxnSpPr>
                <p:nvPr/>
              </p:nvCxnSpPr>
              <p:spPr>
                <a:xfrm>
                  <a:off x="4104693" y="3850056"/>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79951621-46CB-C918-A9F8-EF4A95A834BF}"/>
                </a:ext>
              </a:extLst>
            </p:cNvPr>
            <p:cNvSpPr/>
            <p:nvPr/>
          </p:nvSpPr>
          <p:spPr>
            <a:xfrm>
              <a:off x="8783075" y="2551843"/>
              <a:ext cx="469256" cy="469256"/>
            </a:xfrm>
            <a:prstGeom prst="rect">
              <a:avLst/>
            </a:pr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grpSp>
          <p:nvGrpSpPr>
            <p:cNvPr id="16" name="Group 15">
              <a:extLst>
                <a:ext uri="{FF2B5EF4-FFF2-40B4-BE49-F238E27FC236}">
                  <a16:creationId xmlns:a16="http://schemas.microsoft.com/office/drawing/2014/main" id="{21E8BB56-A623-BB62-C63C-BF31F8435894}"/>
                </a:ext>
              </a:extLst>
            </p:cNvPr>
            <p:cNvGrpSpPr/>
            <p:nvPr/>
          </p:nvGrpSpPr>
          <p:grpSpPr>
            <a:xfrm>
              <a:off x="7325152" y="2753553"/>
              <a:ext cx="1047978" cy="162503"/>
              <a:chOff x="7325152" y="2753553"/>
              <a:chExt cx="1047978" cy="162503"/>
            </a:xfrm>
            <a:effectLst>
              <a:outerShdw blurRad="63500" algn="ctr" rotWithShape="0">
                <a:schemeClr val="accent1">
                  <a:lumMod val="60000"/>
                  <a:lumOff val="40000"/>
                  <a:alpha val="60000"/>
                </a:schemeClr>
              </a:outerShdw>
            </a:effectLst>
          </p:grpSpPr>
          <p:sp>
            <p:nvSpPr>
              <p:cNvPr id="17" name="Parallelogram 16">
                <a:extLst>
                  <a:ext uri="{FF2B5EF4-FFF2-40B4-BE49-F238E27FC236}">
                    <a16:creationId xmlns:a16="http://schemas.microsoft.com/office/drawing/2014/main" id="{444DE27D-D7E7-DE0E-2CF2-B46B8963564E}"/>
                  </a:ext>
                </a:extLst>
              </p:cNvPr>
              <p:cNvSpPr/>
              <p:nvPr/>
            </p:nvSpPr>
            <p:spPr>
              <a:xfrm>
                <a:off x="73251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18" name="Parallelogram 17">
                <a:extLst>
                  <a:ext uri="{FF2B5EF4-FFF2-40B4-BE49-F238E27FC236}">
                    <a16:creationId xmlns:a16="http://schemas.microsoft.com/office/drawing/2014/main" id="{4667D0FC-A692-5334-5EE5-CF4345368BF5}"/>
                  </a:ext>
                </a:extLst>
              </p:cNvPr>
              <p:cNvSpPr/>
              <p:nvPr/>
            </p:nvSpPr>
            <p:spPr>
              <a:xfrm>
                <a:off x="74583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19" name="Parallelogram 18">
                <a:extLst>
                  <a:ext uri="{FF2B5EF4-FFF2-40B4-BE49-F238E27FC236}">
                    <a16:creationId xmlns:a16="http://schemas.microsoft.com/office/drawing/2014/main" id="{73D66AE3-B4A1-7B43-7F24-9760C0D37D2C}"/>
                  </a:ext>
                </a:extLst>
              </p:cNvPr>
              <p:cNvSpPr/>
              <p:nvPr/>
            </p:nvSpPr>
            <p:spPr>
              <a:xfrm>
                <a:off x="75916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0" name="Parallelogram 19">
                <a:extLst>
                  <a:ext uri="{FF2B5EF4-FFF2-40B4-BE49-F238E27FC236}">
                    <a16:creationId xmlns:a16="http://schemas.microsoft.com/office/drawing/2014/main" id="{34B4289A-57F6-7112-3BCA-D060208A0DAD}"/>
                  </a:ext>
                </a:extLst>
              </p:cNvPr>
              <p:cNvSpPr/>
              <p:nvPr/>
            </p:nvSpPr>
            <p:spPr>
              <a:xfrm>
                <a:off x="772482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1" name="Parallelogram 20">
                <a:extLst>
                  <a:ext uri="{FF2B5EF4-FFF2-40B4-BE49-F238E27FC236}">
                    <a16:creationId xmlns:a16="http://schemas.microsoft.com/office/drawing/2014/main" id="{F2614CCB-8881-C5D0-B001-D4013517CE57}"/>
                  </a:ext>
                </a:extLst>
              </p:cNvPr>
              <p:cNvSpPr/>
              <p:nvPr/>
            </p:nvSpPr>
            <p:spPr>
              <a:xfrm>
                <a:off x="78580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2" name="Parallelogram 21">
                <a:extLst>
                  <a:ext uri="{FF2B5EF4-FFF2-40B4-BE49-F238E27FC236}">
                    <a16:creationId xmlns:a16="http://schemas.microsoft.com/office/drawing/2014/main" id="{DE234314-B064-F667-E216-EF64434CBC2D}"/>
                  </a:ext>
                </a:extLst>
              </p:cNvPr>
              <p:cNvSpPr/>
              <p:nvPr/>
            </p:nvSpPr>
            <p:spPr>
              <a:xfrm>
                <a:off x="79912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3" name="Parallelogram 22">
                <a:extLst>
                  <a:ext uri="{FF2B5EF4-FFF2-40B4-BE49-F238E27FC236}">
                    <a16:creationId xmlns:a16="http://schemas.microsoft.com/office/drawing/2014/main" id="{35DB7E5C-8758-1680-EAEC-0A33E44EB6A4}"/>
                  </a:ext>
                </a:extLst>
              </p:cNvPr>
              <p:cNvSpPr/>
              <p:nvPr/>
            </p:nvSpPr>
            <p:spPr>
              <a:xfrm>
                <a:off x="81245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4" name="Parallelogram 23">
                <a:extLst>
                  <a:ext uri="{FF2B5EF4-FFF2-40B4-BE49-F238E27FC236}">
                    <a16:creationId xmlns:a16="http://schemas.microsoft.com/office/drawing/2014/main" id="{A6892F98-4E35-A4B5-0FD7-90704D2E73C5}"/>
                  </a:ext>
                </a:extLst>
              </p:cNvPr>
              <p:cNvSpPr/>
              <p:nvPr/>
            </p:nvSpPr>
            <p:spPr>
              <a:xfrm>
                <a:off x="8257725"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grpSp>
      </p:grpSp>
      <p:sp>
        <p:nvSpPr>
          <p:cNvPr id="1357"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3000" b="1" strike="noStrike" spc="-1" dirty="0">
                <a:solidFill>
                  <a:schemeClr val="bg1"/>
                </a:solidFill>
              </a:rPr>
              <a:t>PRESENTED BY</a:t>
            </a:r>
          </a:p>
        </p:txBody>
      </p:sp>
      <p:grpSp>
        <p:nvGrpSpPr>
          <p:cNvPr id="1360" name="Google Shape;1533;p39"/>
          <p:cNvGrpSpPr/>
          <p:nvPr/>
        </p:nvGrpSpPr>
        <p:grpSpPr>
          <a:xfrm>
            <a:off x="-123840" y="4132440"/>
            <a:ext cx="4558680" cy="1140480"/>
            <a:chOff x="-123840" y="4132440"/>
            <a:chExt cx="4558680" cy="1140480"/>
          </a:xfrm>
        </p:grpSpPr>
        <p:grpSp>
          <p:nvGrpSpPr>
            <p:cNvPr id="1361" name="Google Shape;1534;p39"/>
            <p:cNvGrpSpPr/>
            <p:nvPr/>
          </p:nvGrpSpPr>
          <p:grpSpPr>
            <a:xfrm>
              <a:off x="360" y="4132440"/>
              <a:ext cx="2307960" cy="1140480"/>
              <a:chOff x="360" y="4132440"/>
              <a:chExt cx="2307960" cy="1140480"/>
            </a:xfrm>
          </p:grpSpPr>
          <p:sp>
            <p:nvSpPr>
              <p:cNvPr id="1362"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chemeClr val="bg1"/>
                  </a:solidFill>
                  <a:latin typeface="OpenSymbol"/>
                </a:endParaRPr>
              </a:p>
            </p:txBody>
          </p:sp>
          <p:sp>
            <p:nvSpPr>
              <p:cNvPr id="1363"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chemeClr val="bg1"/>
                  </a:solidFill>
                  <a:latin typeface="OpenSymbol"/>
                </a:endParaRPr>
              </a:p>
            </p:txBody>
          </p:sp>
        </p:grpSp>
        <p:grpSp>
          <p:nvGrpSpPr>
            <p:cNvPr id="1364" name="Google Shape;1537;p39"/>
            <p:cNvGrpSpPr/>
            <p:nvPr/>
          </p:nvGrpSpPr>
          <p:grpSpPr>
            <a:xfrm>
              <a:off x="-123840" y="4386240"/>
              <a:ext cx="4558680" cy="133920"/>
              <a:chOff x="-123840" y="4386240"/>
              <a:chExt cx="4558680" cy="133920"/>
            </a:xfrm>
          </p:grpSpPr>
          <p:sp>
            <p:nvSpPr>
              <p:cNvPr id="1365"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chemeClr val="bg1"/>
                  </a:solidFill>
                  <a:latin typeface="OpenSymbol"/>
                </a:endParaRPr>
              </a:p>
            </p:txBody>
          </p:sp>
          <p:cxnSp>
            <p:nvCxnSpPr>
              <p:cNvPr id="1366" name="Google Shape;1539;p39"/>
              <p:cNvCxnSpPr/>
              <p:nvPr/>
            </p:nvCxnSpPr>
            <p:spPr>
              <a:xfrm>
                <a:off x="-123840" y="4453200"/>
                <a:ext cx="4462920" cy="360"/>
              </a:xfrm>
              <a:prstGeom prst="straightConnector1">
                <a:avLst/>
              </a:prstGeom>
              <a:ln w="9525">
                <a:solidFill>
                  <a:srgbClr val="0C0A9E"/>
                </a:solidFill>
                <a:round/>
              </a:ln>
            </p:spPr>
          </p:cxnSp>
          <p:sp>
            <p:nvSpPr>
              <p:cNvPr id="1367"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chemeClr val="bg1"/>
                  </a:solidFill>
                  <a:latin typeface="OpenSymbol"/>
                </a:endParaRPr>
              </a:p>
            </p:txBody>
          </p:sp>
        </p:grpSp>
      </p:grpSp>
      <p:pic>
        <p:nvPicPr>
          <p:cNvPr id="2" name="Picture 1">
            <a:extLst>
              <a:ext uri="{FF2B5EF4-FFF2-40B4-BE49-F238E27FC236}">
                <a16:creationId xmlns:a16="http://schemas.microsoft.com/office/drawing/2014/main" id="{363A0DC3-C36C-4A62-2199-5FB929CD5E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3171" y="-2108580"/>
            <a:ext cx="1450858" cy="2108580"/>
          </a:xfrm>
          <a:prstGeom prst="rect">
            <a:avLst/>
          </a:prstGeom>
          <a:effectLst>
            <a:outerShdw blurRad="127000" sx="102000" sy="102000" algn="ctr" rotWithShape="0">
              <a:prstClr val="black">
                <a:alpha val="60000"/>
              </a:prstClr>
            </a:outerShdw>
          </a:effectLst>
        </p:spPr>
      </p:pic>
      <p:pic>
        <p:nvPicPr>
          <p:cNvPr id="3" name="Picture 2">
            <a:extLst>
              <a:ext uri="{FF2B5EF4-FFF2-40B4-BE49-F238E27FC236}">
                <a16:creationId xmlns:a16="http://schemas.microsoft.com/office/drawing/2014/main" id="{54443420-6F37-4C78-1C55-5FCD43462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69906" flipH="1">
            <a:off x="9266348" y="3323964"/>
            <a:ext cx="2892759" cy="3251830"/>
          </a:xfrm>
          <a:prstGeom prst="rect">
            <a:avLst/>
          </a:prstGeom>
          <a:effectLst>
            <a:outerShdw blurRad="254000" sx="104000" sy="104000" algn="ctr" rotWithShape="0">
              <a:prstClr val="black">
                <a:alpha val="60000"/>
              </a:prstClr>
            </a:outerShdw>
          </a:effectLst>
        </p:spPr>
      </p:pic>
      <p:sp>
        <p:nvSpPr>
          <p:cNvPr id="4" name="Oval 3">
            <a:extLst>
              <a:ext uri="{FF2B5EF4-FFF2-40B4-BE49-F238E27FC236}">
                <a16:creationId xmlns:a16="http://schemas.microsoft.com/office/drawing/2014/main" id="{99F4529E-DB42-0EAB-09B8-DE529177E57D}"/>
              </a:ext>
            </a:extLst>
          </p:cNvPr>
          <p:cNvSpPr/>
          <p:nvPr/>
        </p:nvSpPr>
        <p:spPr>
          <a:xfrm>
            <a:off x="3571638" y="2653618"/>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10" name="TextBox 9">
            <a:extLst>
              <a:ext uri="{FF2B5EF4-FFF2-40B4-BE49-F238E27FC236}">
                <a16:creationId xmlns:a16="http://schemas.microsoft.com/office/drawing/2014/main" id="{50084FE7-081A-FB1C-7683-58742B761046}"/>
              </a:ext>
            </a:extLst>
          </p:cNvPr>
          <p:cNvSpPr txBox="1"/>
          <p:nvPr/>
        </p:nvSpPr>
        <p:spPr>
          <a:xfrm>
            <a:off x="2456436" y="2903720"/>
            <a:ext cx="6821971" cy="369332"/>
          </a:xfrm>
          <a:prstGeom prst="rect">
            <a:avLst/>
          </a:prstGeom>
          <a:noFill/>
        </p:spPr>
        <p:txBody>
          <a:bodyPr wrap="square" rtlCol="0">
            <a:spAutoFit/>
          </a:bodyPr>
          <a:lstStyle/>
          <a:p>
            <a:r>
              <a:rPr lang="en-US" dirty="0">
                <a:solidFill>
                  <a:schemeClr val="bg1"/>
                </a:solidFill>
              </a:rPr>
              <a:t>Muhammad Waleed Ahmed         02-131242-119          </a:t>
            </a:r>
            <a:endParaRPr lang="en-PK" dirty="0">
              <a:solidFill>
                <a:schemeClr val="bg1"/>
              </a:solidFill>
            </a:endParaRPr>
          </a:p>
        </p:txBody>
      </p:sp>
      <p:sp>
        <p:nvSpPr>
          <p:cNvPr id="43" name="Oval 42">
            <a:extLst>
              <a:ext uri="{FF2B5EF4-FFF2-40B4-BE49-F238E27FC236}">
                <a16:creationId xmlns:a16="http://schemas.microsoft.com/office/drawing/2014/main" id="{1B349C1C-4D79-EBE8-C33E-A629F7985D45}"/>
              </a:ext>
            </a:extLst>
          </p:cNvPr>
          <p:cNvSpPr/>
          <p:nvPr/>
        </p:nvSpPr>
        <p:spPr>
          <a:xfrm>
            <a:off x="4679805" y="2061140"/>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4" name="Oval 43">
            <a:extLst>
              <a:ext uri="{FF2B5EF4-FFF2-40B4-BE49-F238E27FC236}">
                <a16:creationId xmlns:a16="http://schemas.microsoft.com/office/drawing/2014/main" id="{B6F50439-9AFA-646A-9082-343BA8421CDE}"/>
              </a:ext>
            </a:extLst>
          </p:cNvPr>
          <p:cNvSpPr/>
          <p:nvPr/>
        </p:nvSpPr>
        <p:spPr>
          <a:xfrm>
            <a:off x="3367817" y="1458576"/>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5" name="Oval 44">
            <a:extLst>
              <a:ext uri="{FF2B5EF4-FFF2-40B4-BE49-F238E27FC236}">
                <a16:creationId xmlns:a16="http://schemas.microsoft.com/office/drawing/2014/main" id="{40A1B55B-566A-C0B0-1C6A-9DC868F3CC68}"/>
              </a:ext>
            </a:extLst>
          </p:cNvPr>
          <p:cNvSpPr/>
          <p:nvPr/>
        </p:nvSpPr>
        <p:spPr>
          <a:xfrm>
            <a:off x="6024934" y="3257533"/>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6" name="Oval 45">
            <a:extLst>
              <a:ext uri="{FF2B5EF4-FFF2-40B4-BE49-F238E27FC236}">
                <a16:creationId xmlns:a16="http://schemas.microsoft.com/office/drawing/2014/main" id="{DC3D9AB4-126C-77E7-4AE3-AA3961304A24}"/>
              </a:ext>
            </a:extLst>
          </p:cNvPr>
          <p:cNvSpPr/>
          <p:nvPr/>
        </p:nvSpPr>
        <p:spPr>
          <a:xfrm>
            <a:off x="5403221" y="1466850"/>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7" name="Oval 46">
            <a:extLst>
              <a:ext uri="{FF2B5EF4-FFF2-40B4-BE49-F238E27FC236}">
                <a16:creationId xmlns:a16="http://schemas.microsoft.com/office/drawing/2014/main" id="{0219A8C6-10E7-1681-0F96-F7A6135C30B5}"/>
              </a:ext>
            </a:extLst>
          </p:cNvPr>
          <p:cNvSpPr/>
          <p:nvPr/>
        </p:nvSpPr>
        <p:spPr>
          <a:xfrm>
            <a:off x="2024861" y="2633317"/>
            <a:ext cx="663972" cy="657087"/>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endCondLst>
                                    <p:cond evt="onNext" delay="0">
                                      <p:tgtEl>
                                        <p:sldTgt/>
                                      </p:tgtEl>
                                    </p:cond>
                                  </p:endCondLst>
                                  <p:childTnLst>
                                    <p:animMotion origin="layout" path="M 2.22222E-6 4.32099E-6 L 0.00017 0.02407 " pathEditMode="relative" rAng="0" ptsTypes="AA">
                                      <p:cBhvr>
                                        <p:cTn id="6" dur="2000" fill="hold"/>
                                        <p:tgtEl>
                                          <p:spTgt spid="3"/>
                                        </p:tgtEl>
                                        <p:attrNameLst>
                                          <p:attrName>ppt_x</p:attrName>
                                          <p:attrName>ppt_y</p:attrName>
                                        </p:attrNameLst>
                                      </p:cBhvr>
                                      <p:rCtr x="0" y="1204"/>
                                    </p:animMotion>
                                  </p:childTnLst>
                                </p:cTn>
                              </p:par>
                              <p:par>
                                <p:cTn id="7" presetID="10" presetClass="entr" presetSubtype="0" fill="hold" grpId="1" nodeType="withEffect">
                                  <p:stCondLst>
                                    <p:cond delay="2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8" presetClass="emph" presetSubtype="0" repeatCount="indefinite" fill="hold" grpId="0" nodeType="withEffect">
                                  <p:stCondLst>
                                    <p:cond delay="100"/>
                                  </p:stCondLst>
                                  <p:childTnLst>
                                    <p:animRot by="64800000">
                                      <p:cBhvr>
                                        <p:cTn id="11" dur="15000" fill="hold"/>
                                        <p:tgtEl>
                                          <p:spTgt spid="4"/>
                                        </p:tgtEl>
                                        <p:attrNameLst>
                                          <p:attrName>r</p:attrName>
                                        </p:attrNameLst>
                                      </p:cBhvr>
                                    </p:animRot>
                                  </p:childTnLst>
                                </p:cTn>
                              </p:par>
                              <p:par>
                                <p:cTn id="12" presetID="14" presetClass="entr" presetSubtype="5"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vertical)">
                                      <p:cBhvr>
                                        <p:cTn id="14" dur="500"/>
                                        <p:tgtEl>
                                          <p:spTgt spid="13"/>
                                        </p:tgtEl>
                                      </p:cBhvr>
                                    </p:animEffect>
                                  </p:childTnLst>
                                </p:cTn>
                              </p:par>
                              <p:par>
                                <p:cTn id="15" presetID="10" presetClass="entr" presetSubtype="0" fill="hold" grpId="1" nodeType="withEffect">
                                  <p:stCondLst>
                                    <p:cond delay="2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8" presetClass="emph" presetSubtype="0" repeatCount="indefinite" fill="hold" grpId="0" nodeType="withEffect">
                                  <p:stCondLst>
                                    <p:cond delay="100"/>
                                  </p:stCondLst>
                                  <p:childTnLst>
                                    <p:animRot by="64800000">
                                      <p:cBhvr>
                                        <p:cTn id="19" dur="15000" fill="hold"/>
                                        <p:tgtEl>
                                          <p:spTgt spid="43"/>
                                        </p:tgtEl>
                                        <p:attrNameLst>
                                          <p:attrName>r</p:attrName>
                                        </p:attrNameLst>
                                      </p:cBhvr>
                                    </p:animRot>
                                  </p:childTnLst>
                                </p:cTn>
                              </p:par>
                              <p:par>
                                <p:cTn id="20" presetID="10" presetClass="entr" presetSubtype="0" fill="hold" grpId="1" nodeType="withEffect">
                                  <p:stCondLst>
                                    <p:cond delay="2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8" presetClass="emph" presetSubtype="0" repeatCount="indefinite" fill="hold" grpId="0" nodeType="withEffect">
                                  <p:stCondLst>
                                    <p:cond delay="100"/>
                                  </p:stCondLst>
                                  <p:childTnLst>
                                    <p:animRot by="64800000">
                                      <p:cBhvr>
                                        <p:cTn id="24" dur="15000" fill="hold"/>
                                        <p:tgtEl>
                                          <p:spTgt spid="44"/>
                                        </p:tgtEl>
                                        <p:attrNameLst>
                                          <p:attrName>r</p:attrName>
                                        </p:attrNameLst>
                                      </p:cBhvr>
                                    </p:animRot>
                                  </p:childTnLst>
                                </p:cTn>
                              </p:par>
                              <p:par>
                                <p:cTn id="25" presetID="10" presetClass="entr" presetSubtype="0" fill="hold" grpId="1" nodeType="withEffect">
                                  <p:stCondLst>
                                    <p:cond delay="20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8" presetClass="emph" presetSubtype="0" repeatCount="indefinite" fill="hold" grpId="0" nodeType="withEffect">
                                  <p:stCondLst>
                                    <p:cond delay="100"/>
                                  </p:stCondLst>
                                  <p:childTnLst>
                                    <p:animRot by="64800000">
                                      <p:cBhvr>
                                        <p:cTn id="29" dur="15000" fill="hold"/>
                                        <p:tgtEl>
                                          <p:spTgt spid="45"/>
                                        </p:tgtEl>
                                        <p:attrNameLst>
                                          <p:attrName>r</p:attrName>
                                        </p:attrNameLst>
                                      </p:cBhvr>
                                    </p:animRot>
                                  </p:childTnLst>
                                </p:cTn>
                              </p:par>
                              <p:par>
                                <p:cTn id="30" presetID="10" presetClass="entr" presetSubtype="0" fill="hold" grpId="1" nodeType="with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8" presetClass="emph" presetSubtype="0" repeatCount="indefinite" fill="hold" grpId="0" nodeType="withEffect">
                                  <p:stCondLst>
                                    <p:cond delay="100"/>
                                  </p:stCondLst>
                                  <p:childTnLst>
                                    <p:animRot by="64800000">
                                      <p:cBhvr>
                                        <p:cTn id="34" dur="15000" fill="hold"/>
                                        <p:tgtEl>
                                          <p:spTgt spid="46"/>
                                        </p:tgtEl>
                                        <p:attrNameLst>
                                          <p:attrName>r</p:attrName>
                                        </p:attrNameLst>
                                      </p:cBhvr>
                                    </p:animRot>
                                  </p:childTnLst>
                                </p:cTn>
                              </p:par>
                              <p:par>
                                <p:cTn id="35" presetID="10" presetClass="entr" presetSubtype="0" fill="hold" grpId="1" nodeType="withEffect">
                                  <p:stCondLst>
                                    <p:cond delay="20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8" presetClass="emph" presetSubtype="0" repeatCount="indefinite" fill="hold" grpId="0" nodeType="withEffect">
                                  <p:stCondLst>
                                    <p:cond delay="100"/>
                                  </p:stCondLst>
                                  <p:childTnLst>
                                    <p:animRot by="64800000">
                                      <p:cBhvr>
                                        <p:cTn id="39" dur="15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 name="PlaceHolder 1"/>
          <p:cNvSpPr>
            <a:spLocks noGrp="1"/>
          </p:cNvSpPr>
          <p:nvPr>
            <p:ph type="title" idx="4294967295"/>
          </p:nvPr>
        </p:nvSpPr>
        <p:spPr>
          <a:xfrm>
            <a:off x="1" y="447675"/>
            <a:ext cx="9144000" cy="57150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3000" b="1" strike="noStrike" spc="-1" dirty="0">
                <a:solidFill>
                  <a:schemeClr val="dk2"/>
                </a:solidFill>
                <a:latin typeface="Arial (Headings)"/>
                <a:ea typeface="IBM Plex Mono"/>
              </a:rPr>
              <a:t>REST Security Practices</a:t>
            </a:r>
            <a:endParaRPr lang="fr-FR" sz="3000" b="0" strike="noStrike" spc="-1" dirty="0">
              <a:solidFill>
                <a:schemeClr val="dk1"/>
              </a:solidFill>
              <a:latin typeface="Arial (Headings)"/>
            </a:endParaRPr>
          </a:p>
        </p:txBody>
      </p:sp>
      <p:sp>
        <p:nvSpPr>
          <p:cNvPr id="1644" name="PlaceHolder 3"/>
          <p:cNvSpPr>
            <a:spLocks noGrp="1"/>
          </p:cNvSpPr>
          <p:nvPr>
            <p:ph type="subTitle" idx="4294967295"/>
          </p:nvPr>
        </p:nvSpPr>
        <p:spPr>
          <a:xfrm>
            <a:off x="546942" y="1790700"/>
            <a:ext cx="3543300" cy="226828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Poppins"/>
                <a:ea typeface="Poppins"/>
              </a:rPr>
              <a:t>RESTful services often implement HTTPS to provide encryption during data transmission, combined with OAuth 2.0 for delegated access and JSON Web Tokens (JWT) for secure authentication. Input validation and rate limiting are also essential practices to prevent abuse or attacks on REST APIs.</a:t>
            </a:r>
            <a:endParaRPr lang="en-US" sz="1400" b="0" strike="noStrike" spc="-1" dirty="0">
              <a:solidFill>
                <a:srgbClr val="000000"/>
              </a:solidFill>
              <a:latin typeface="OpenSymbol"/>
            </a:endParaRPr>
          </a:p>
        </p:txBody>
      </p:sp>
      <p:grpSp>
        <p:nvGrpSpPr>
          <p:cNvPr id="1645" name="Google Shape;1533;p39"/>
          <p:cNvGrpSpPr/>
          <p:nvPr/>
        </p:nvGrpSpPr>
        <p:grpSpPr>
          <a:xfrm>
            <a:off x="-113208" y="4125585"/>
            <a:ext cx="4558680" cy="1140480"/>
            <a:chOff x="-123840" y="4132440"/>
            <a:chExt cx="4558680" cy="1140480"/>
          </a:xfrm>
        </p:grpSpPr>
        <p:grpSp>
          <p:nvGrpSpPr>
            <p:cNvPr id="1646" name="Google Shape;1534;p39"/>
            <p:cNvGrpSpPr/>
            <p:nvPr/>
          </p:nvGrpSpPr>
          <p:grpSpPr>
            <a:xfrm>
              <a:off x="360" y="4132440"/>
              <a:ext cx="2307960" cy="1140480"/>
              <a:chOff x="360" y="4132440"/>
              <a:chExt cx="2307960" cy="1140480"/>
            </a:xfrm>
          </p:grpSpPr>
          <p:sp>
            <p:nvSpPr>
              <p:cNvPr id="1647"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8"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49" name="Google Shape;1537;p39"/>
            <p:cNvGrpSpPr/>
            <p:nvPr/>
          </p:nvGrpSpPr>
          <p:grpSpPr>
            <a:xfrm>
              <a:off x="-123840" y="4386240"/>
              <a:ext cx="4558680" cy="133920"/>
              <a:chOff x="-123840" y="4386240"/>
              <a:chExt cx="4558680" cy="133920"/>
            </a:xfrm>
          </p:grpSpPr>
          <p:sp>
            <p:nvSpPr>
              <p:cNvPr id="1650"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651" name="Google Shape;1539;p39"/>
              <p:cNvCxnSpPr/>
              <p:nvPr/>
            </p:nvCxnSpPr>
            <p:spPr>
              <a:xfrm>
                <a:off x="-123840" y="4453200"/>
                <a:ext cx="4462920" cy="360"/>
              </a:xfrm>
              <a:prstGeom prst="straightConnector1">
                <a:avLst/>
              </a:prstGeom>
              <a:ln w="9525">
                <a:solidFill>
                  <a:srgbClr val="0C0A9E"/>
                </a:solidFill>
                <a:round/>
              </a:ln>
            </p:spPr>
          </p:cxnSp>
          <p:sp>
            <p:nvSpPr>
              <p:cNvPr id="1652"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12" name="Picture 11" descr="tmpa4qy4und.png"/>
          <p:cNvPicPr>
            <a:picLocks noChangeAspect="1"/>
          </p:cNvPicPr>
          <p:nvPr/>
        </p:nvPicPr>
        <p:blipFill>
          <a:blip r:embed="rId2"/>
          <a:stretch>
            <a:fillRect/>
          </a:stretch>
        </p:blipFill>
        <p:spPr>
          <a:xfrm>
            <a:off x="4724400" y="1508670"/>
            <a:ext cx="4190999" cy="2362200"/>
          </a:xfrm>
          <a:prstGeom prst="rect">
            <a:avLst/>
          </a:prstGeom>
        </p:spPr>
      </p:pic>
      <p:sp>
        <p:nvSpPr>
          <p:cNvPr id="2" name="Oval 1">
            <a:extLst>
              <a:ext uri="{FF2B5EF4-FFF2-40B4-BE49-F238E27FC236}">
                <a16:creationId xmlns:a16="http://schemas.microsoft.com/office/drawing/2014/main" id="{FA921C0A-7E1E-ED67-5EE6-07AA67F244D2}"/>
              </a:ext>
            </a:extLst>
          </p:cNvPr>
          <p:cNvSpPr/>
          <p:nvPr/>
        </p:nvSpPr>
        <p:spPr>
          <a:xfrm>
            <a:off x="396631" y="1236333"/>
            <a:ext cx="3985841" cy="3214169"/>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2"/>
                </a:solidFill>
                <a:latin typeface="IBM Plex Mono"/>
                <a:ea typeface="IBM Plex Mono"/>
              </a:rPr>
              <a:t>Comparative Analysis</a:t>
            </a:r>
            <a:endParaRPr lang="fr-FR" sz="3000" b="0" strike="noStrike" spc="-1" dirty="0">
              <a:solidFill>
                <a:schemeClr val="dk1"/>
              </a:solidFill>
              <a:latin typeface="Arial"/>
            </a:endParaRPr>
          </a:p>
        </p:txBody>
      </p:sp>
      <p:grpSp>
        <p:nvGrpSpPr>
          <p:cNvPr id="1656" name="Google Shape;1533;p39"/>
          <p:cNvGrpSpPr/>
          <p:nvPr/>
        </p:nvGrpSpPr>
        <p:grpSpPr>
          <a:xfrm>
            <a:off x="-123840" y="4132440"/>
            <a:ext cx="4558680" cy="1140480"/>
            <a:chOff x="-123840" y="4132440"/>
            <a:chExt cx="4558680" cy="1140480"/>
          </a:xfrm>
        </p:grpSpPr>
        <p:grpSp>
          <p:nvGrpSpPr>
            <p:cNvPr id="1657" name="Google Shape;1534;p39"/>
            <p:cNvGrpSpPr/>
            <p:nvPr/>
          </p:nvGrpSpPr>
          <p:grpSpPr>
            <a:xfrm>
              <a:off x="360" y="4132440"/>
              <a:ext cx="2307960" cy="1140480"/>
              <a:chOff x="360" y="4132440"/>
              <a:chExt cx="2307960" cy="1140480"/>
            </a:xfrm>
          </p:grpSpPr>
          <p:sp>
            <p:nvSpPr>
              <p:cNvPr id="1658"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59"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60" name="Google Shape;1537;p39"/>
            <p:cNvGrpSpPr/>
            <p:nvPr/>
          </p:nvGrpSpPr>
          <p:grpSpPr>
            <a:xfrm>
              <a:off x="-123840" y="4386240"/>
              <a:ext cx="4558680" cy="133920"/>
              <a:chOff x="-123840" y="4386240"/>
              <a:chExt cx="4558680" cy="133920"/>
            </a:xfrm>
          </p:grpSpPr>
          <p:sp>
            <p:nvSpPr>
              <p:cNvPr id="1661"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662" name="Google Shape;1539;p39"/>
              <p:cNvCxnSpPr/>
              <p:nvPr/>
            </p:nvCxnSpPr>
            <p:spPr>
              <a:xfrm>
                <a:off x="-123840" y="4453200"/>
                <a:ext cx="4462920" cy="360"/>
              </a:xfrm>
              <a:prstGeom prst="straightConnector1">
                <a:avLst/>
              </a:prstGeom>
              <a:ln w="9525">
                <a:solidFill>
                  <a:srgbClr val="0C0A9E"/>
                </a:solidFill>
                <a:round/>
              </a:ln>
            </p:spPr>
          </p:cxnSp>
          <p:sp>
            <p:nvSpPr>
              <p:cNvPr id="1663"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aphicFrame>
        <p:nvGraphicFramePr>
          <p:cNvPr id="2" name="Table 1">
            <a:extLst>
              <a:ext uri="{FF2B5EF4-FFF2-40B4-BE49-F238E27FC236}">
                <a16:creationId xmlns:a16="http://schemas.microsoft.com/office/drawing/2014/main" id="{279DD19D-77CD-41B2-8AE7-6253D9290FBE}"/>
              </a:ext>
            </a:extLst>
          </p:cNvPr>
          <p:cNvGraphicFramePr>
            <a:graphicFrameLocks noGrp="1"/>
          </p:cNvGraphicFramePr>
          <p:nvPr>
            <p:extLst>
              <p:ext uri="{D42A27DB-BD31-4B8C-83A1-F6EECF244321}">
                <p14:modId xmlns:p14="http://schemas.microsoft.com/office/powerpoint/2010/main" val="300103368"/>
              </p:ext>
            </p:extLst>
          </p:nvPr>
        </p:nvGraphicFramePr>
        <p:xfrm>
          <a:off x="1572126" y="1272286"/>
          <a:ext cx="6562560" cy="2982914"/>
        </p:xfrm>
        <a:graphic>
          <a:graphicData uri="http://schemas.openxmlformats.org/drawingml/2006/table">
            <a:tbl>
              <a:tblPr>
                <a:effectLst>
                  <a:outerShdw blurRad="50800" dist="38100" dir="16200000" rotWithShape="0">
                    <a:prstClr val="black">
                      <a:alpha val="40000"/>
                    </a:prstClr>
                  </a:outerShdw>
                </a:effectLst>
              </a:tblPr>
              <a:tblGrid>
                <a:gridCol w="1341195">
                  <a:extLst>
                    <a:ext uri="{9D8B030D-6E8A-4147-A177-3AD203B41FA5}">
                      <a16:colId xmlns:a16="http://schemas.microsoft.com/office/drawing/2014/main" val="1915198595"/>
                    </a:ext>
                  </a:extLst>
                </a:gridCol>
                <a:gridCol w="2658139">
                  <a:extLst>
                    <a:ext uri="{9D8B030D-6E8A-4147-A177-3AD203B41FA5}">
                      <a16:colId xmlns:a16="http://schemas.microsoft.com/office/drawing/2014/main" val="155717949"/>
                    </a:ext>
                  </a:extLst>
                </a:gridCol>
                <a:gridCol w="2563226">
                  <a:extLst>
                    <a:ext uri="{9D8B030D-6E8A-4147-A177-3AD203B41FA5}">
                      <a16:colId xmlns:a16="http://schemas.microsoft.com/office/drawing/2014/main" val="848320347"/>
                    </a:ext>
                  </a:extLst>
                </a:gridCol>
              </a:tblGrid>
              <a:tr h="291016">
                <a:tc>
                  <a:txBody>
                    <a:bodyPr/>
                    <a:lstStyle/>
                    <a:p>
                      <a:r>
                        <a:rPr lang="en-US" sz="1400" dirty="0">
                          <a:solidFill>
                            <a:schemeClr val="bg2">
                              <a:lumMod val="75000"/>
                            </a:schemeClr>
                          </a:solidFill>
                        </a:rPr>
                        <a:t>Feature</a:t>
                      </a:r>
                    </a:p>
                  </a:txBody>
                  <a:tcPr marL="72754" marR="72754" marT="36377" marB="36377" anchor="ctr">
                    <a:lnL>
                      <a:noFill/>
                    </a:lnL>
                    <a:lnR>
                      <a:noFill/>
                    </a:lnR>
                    <a:lnT>
                      <a:noFill/>
                    </a:lnT>
                    <a:lnB w="57150" cap="flat" cmpd="sng" algn="ctr">
                      <a:solidFill>
                        <a:schemeClr val="tx1"/>
                      </a:solidFill>
                      <a:prstDash val="solid"/>
                      <a:round/>
                      <a:headEnd type="none" w="med" len="med"/>
                      <a:tailEnd type="none" w="med" len="med"/>
                    </a:lnB>
                    <a:solidFill>
                      <a:schemeClr val="bg1">
                        <a:lumMod val="90000"/>
                      </a:schemeClr>
                    </a:solidFill>
                  </a:tcPr>
                </a:tc>
                <a:tc>
                  <a:txBody>
                    <a:bodyPr/>
                    <a:lstStyle/>
                    <a:p>
                      <a:r>
                        <a:rPr lang="en-US" sz="1400" b="1" dirty="0">
                          <a:solidFill>
                            <a:schemeClr val="bg2">
                              <a:lumMod val="75000"/>
                            </a:schemeClr>
                          </a:solidFill>
                        </a:rPr>
                        <a:t>RESTful API</a:t>
                      </a:r>
                      <a:endParaRPr lang="en-US" sz="1400" dirty="0">
                        <a:solidFill>
                          <a:schemeClr val="bg2">
                            <a:lumMod val="75000"/>
                          </a:schemeClr>
                        </a:solidFill>
                      </a:endParaRPr>
                    </a:p>
                  </a:txBody>
                  <a:tcPr marL="72754" marR="72754" marT="36377" marB="36377" anchor="ctr">
                    <a:lnL>
                      <a:noFill/>
                    </a:lnL>
                    <a:lnR>
                      <a:noFill/>
                    </a:lnR>
                    <a:lnT>
                      <a:noFill/>
                    </a:lnT>
                    <a:lnB w="57150" cap="flat" cmpd="sng" algn="ctr">
                      <a:solidFill>
                        <a:schemeClr val="tx1"/>
                      </a:solidFill>
                      <a:prstDash val="solid"/>
                      <a:round/>
                      <a:headEnd type="none" w="med" len="med"/>
                      <a:tailEnd type="none" w="med" len="med"/>
                    </a:lnB>
                    <a:solidFill>
                      <a:schemeClr val="bg1">
                        <a:lumMod val="90000"/>
                      </a:schemeClr>
                    </a:solidFill>
                  </a:tcPr>
                </a:tc>
                <a:tc>
                  <a:txBody>
                    <a:bodyPr/>
                    <a:lstStyle/>
                    <a:p>
                      <a:r>
                        <a:rPr lang="en-US" sz="1400" b="1" dirty="0">
                          <a:solidFill>
                            <a:schemeClr val="bg2">
                              <a:lumMod val="75000"/>
                            </a:schemeClr>
                          </a:solidFill>
                        </a:rPr>
                        <a:t>SOAP API</a:t>
                      </a:r>
                      <a:endParaRPr lang="en-US" sz="1400" dirty="0">
                        <a:solidFill>
                          <a:schemeClr val="bg2">
                            <a:lumMod val="75000"/>
                          </a:schemeClr>
                        </a:solidFill>
                      </a:endParaRPr>
                    </a:p>
                  </a:txBody>
                  <a:tcPr marL="72754" marR="72754" marT="36377" marB="36377" anchor="ctr">
                    <a:lnL>
                      <a:noFill/>
                    </a:lnL>
                    <a:lnR>
                      <a:noFill/>
                    </a:lnR>
                    <a:lnT>
                      <a:noFill/>
                    </a:lnT>
                    <a:lnB w="57150"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3056815484"/>
                  </a:ext>
                </a:extLst>
              </a:tr>
              <a:tr h="291016">
                <a:tc>
                  <a:txBody>
                    <a:bodyPr/>
                    <a:lstStyle/>
                    <a:p>
                      <a:r>
                        <a:rPr lang="en-US" sz="1400" b="1"/>
                        <a:t>Protocol</a:t>
                      </a:r>
                      <a:endParaRPr lang="en-US" sz="1400"/>
                    </a:p>
                  </a:txBody>
                  <a:tcPr marL="72754" marR="72754" marT="36377" marB="36377" anchor="ctr">
                    <a:lnL>
                      <a:noFill/>
                    </a:lnL>
                    <a:lnR>
                      <a:noFill/>
                    </a:lnR>
                    <a:lnT w="57150" cap="flat" cmpd="sng" algn="ctr">
                      <a:solidFill>
                        <a:schemeClr val="tx1"/>
                      </a:solidFill>
                      <a:prstDash val="solid"/>
                      <a:round/>
                      <a:headEnd type="none" w="med" len="med"/>
                      <a:tailEnd type="none" w="med" len="med"/>
                    </a:lnT>
                    <a:lnB>
                      <a:noFill/>
                    </a:lnB>
                    <a:solidFill>
                      <a:schemeClr val="bg1">
                        <a:lumMod val="90000"/>
                      </a:schemeClr>
                    </a:solidFill>
                  </a:tcPr>
                </a:tc>
                <a:tc>
                  <a:txBody>
                    <a:bodyPr/>
                    <a:lstStyle/>
                    <a:p>
                      <a:r>
                        <a:rPr lang="en-US" sz="1400"/>
                        <a:t>HTTP/HTTPS</a:t>
                      </a:r>
                    </a:p>
                  </a:txBody>
                  <a:tcPr marL="72754" marR="72754" marT="36377" marB="36377" anchor="ctr">
                    <a:lnL>
                      <a:noFill/>
                    </a:lnL>
                    <a:lnR>
                      <a:noFill/>
                    </a:lnR>
                    <a:lnT w="57150" cap="flat" cmpd="sng" algn="ctr">
                      <a:solidFill>
                        <a:schemeClr val="tx1"/>
                      </a:solidFill>
                      <a:prstDash val="solid"/>
                      <a:round/>
                      <a:headEnd type="none" w="med" len="med"/>
                      <a:tailEnd type="none" w="med" len="med"/>
                    </a:lnT>
                    <a:lnB>
                      <a:noFill/>
                    </a:lnB>
                    <a:solidFill>
                      <a:schemeClr val="bg1">
                        <a:lumMod val="90000"/>
                      </a:schemeClr>
                    </a:solidFill>
                  </a:tcPr>
                </a:tc>
                <a:tc>
                  <a:txBody>
                    <a:bodyPr/>
                    <a:lstStyle/>
                    <a:p>
                      <a:r>
                        <a:rPr lang="en-US" sz="1400" dirty="0"/>
                        <a:t>HTTP, SMTP, TCP</a:t>
                      </a:r>
                    </a:p>
                  </a:txBody>
                  <a:tcPr marL="72754" marR="72754" marT="36377" marB="36377" anchor="ctr">
                    <a:lnL>
                      <a:noFill/>
                    </a:lnL>
                    <a:lnR>
                      <a:noFill/>
                    </a:lnR>
                    <a:lnT w="57150" cap="flat" cmpd="sng" algn="ctr">
                      <a:solidFill>
                        <a:schemeClr val="tx1"/>
                      </a:solidFill>
                      <a:prstDash val="solid"/>
                      <a:round/>
                      <a:headEnd type="none" w="med" len="med"/>
                      <a:tailEnd type="none" w="med" len="med"/>
                    </a:lnT>
                    <a:lnB>
                      <a:noFill/>
                    </a:lnB>
                    <a:solidFill>
                      <a:schemeClr val="bg1">
                        <a:lumMod val="90000"/>
                      </a:schemeClr>
                    </a:solidFill>
                  </a:tcPr>
                </a:tc>
                <a:extLst>
                  <a:ext uri="{0D108BD9-81ED-4DB2-BD59-A6C34878D82A}">
                    <a16:rowId xmlns:a16="http://schemas.microsoft.com/office/drawing/2014/main" val="3712127855"/>
                  </a:ext>
                </a:extLst>
              </a:tr>
              <a:tr h="509278">
                <a:tc>
                  <a:txBody>
                    <a:bodyPr/>
                    <a:lstStyle/>
                    <a:p>
                      <a:r>
                        <a:rPr lang="en-US" sz="1400" b="1"/>
                        <a:t>Data Format</a:t>
                      </a:r>
                      <a:endParaRPr lang="en-US" sz="1400"/>
                    </a:p>
                  </a:txBody>
                  <a:tcPr marL="72754" marR="72754" marT="36377" marB="36377" anchor="ctr">
                    <a:lnL>
                      <a:noFill/>
                    </a:lnL>
                    <a:lnR>
                      <a:noFill/>
                    </a:lnR>
                    <a:lnT>
                      <a:noFill/>
                    </a:lnT>
                    <a:lnB>
                      <a:noFill/>
                    </a:lnB>
                    <a:solidFill>
                      <a:schemeClr val="bg1">
                        <a:lumMod val="90000"/>
                      </a:schemeClr>
                    </a:solidFill>
                  </a:tcPr>
                </a:tc>
                <a:tc>
                  <a:txBody>
                    <a:bodyPr/>
                    <a:lstStyle/>
                    <a:p>
                      <a:r>
                        <a:rPr lang="en-US" sz="1400"/>
                        <a:t>JSON, XML, HTML, plain text</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Only XML</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1616480927"/>
                  </a:ext>
                </a:extLst>
              </a:tr>
              <a:tr h="291016">
                <a:tc>
                  <a:txBody>
                    <a:bodyPr/>
                    <a:lstStyle/>
                    <a:p>
                      <a:r>
                        <a:rPr lang="en-US" sz="1400" b="1"/>
                        <a:t>Flexibility</a:t>
                      </a:r>
                      <a:endParaRPr lang="en-US" sz="1400"/>
                    </a:p>
                  </a:txBody>
                  <a:tcPr marL="72754" marR="72754" marT="36377" marB="36377" anchor="ctr">
                    <a:lnL>
                      <a:noFill/>
                    </a:lnL>
                    <a:lnR>
                      <a:noFill/>
                    </a:lnR>
                    <a:lnT>
                      <a:noFill/>
                    </a:lnT>
                    <a:lnB>
                      <a:noFill/>
                    </a:lnB>
                    <a:solidFill>
                      <a:schemeClr val="bg1">
                        <a:lumMod val="90000"/>
                      </a:schemeClr>
                    </a:solidFill>
                  </a:tcPr>
                </a:tc>
                <a:tc>
                  <a:txBody>
                    <a:bodyPr/>
                    <a:lstStyle/>
                    <a:p>
                      <a:r>
                        <a:rPr lang="en-US" sz="1400"/>
                        <a:t>Lightweight, flexible</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Rigid, standard-based</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1609994379"/>
                  </a:ext>
                </a:extLst>
              </a:tr>
              <a:tr h="291016">
                <a:tc>
                  <a:txBody>
                    <a:bodyPr/>
                    <a:lstStyle/>
                    <a:p>
                      <a:r>
                        <a:rPr lang="en-US" sz="1400" b="1" dirty="0"/>
                        <a:t>Performance</a:t>
                      </a:r>
                      <a:endParaRPr lang="en-US" sz="1400" dirty="0"/>
                    </a:p>
                  </a:txBody>
                  <a:tcPr marL="72754" marR="72754" marT="36377" marB="36377" anchor="ctr">
                    <a:lnL>
                      <a:noFill/>
                    </a:lnL>
                    <a:lnR>
                      <a:noFill/>
                    </a:lnR>
                    <a:lnT>
                      <a:noFill/>
                    </a:lnT>
                    <a:lnB>
                      <a:noFill/>
                    </a:lnB>
                    <a:solidFill>
                      <a:schemeClr val="bg1">
                        <a:lumMod val="90000"/>
                      </a:schemeClr>
                    </a:solidFill>
                  </a:tcPr>
                </a:tc>
                <a:tc>
                  <a:txBody>
                    <a:bodyPr/>
                    <a:lstStyle/>
                    <a:p>
                      <a:r>
                        <a:rPr lang="en-US" sz="1400"/>
                        <a:t>Faster, less bandwidth</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Slower, more overhead</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1311691098"/>
                  </a:ext>
                </a:extLst>
              </a:tr>
              <a:tr h="509278">
                <a:tc>
                  <a:txBody>
                    <a:bodyPr/>
                    <a:lstStyle/>
                    <a:p>
                      <a:r>
                        <a:rPr lang="en-US" sz="1400" b="1"/>
                        <a:t>Security</a:t>
                      </a:r>
                      <a:endParaRPr lang="en-US" sz="1400"/>
                    </a:p>
                  </a:txBody>
                  <a:tcPr marL="72754" marR="72754" marT="36377" marB="36377" anchor="ctr">
                    <a:lnL>
                      <a:noFill/>
                    </a:lnL>
                    <a:lnR>
                      <a:noFill/>
                    </a:lnR>
                    <a:lnT>
                      <a:noFill/>
                    </a:lnT>
                    <a:lnB>
                      <a:noFill/>
                    </a:lnB>
                    <a:solidFill>
                      <a:schemeClr val="bg1">
                        <a:lumMod val="90000"/>
                      </a:schemeClr>
                    </a:solidFill>
                  </a:tcPr>
                </a:tc>
                <a:tc>
                  <a:txBody>
                    <a:bodyPr/>
                    <a:lstStyle/>
                    <a:p>
                      <a:r>
                        <a:rPr lang="en-US" sz="1400"/>
                        <a:t>HTTPS, OAuth</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WS-Security (enterprise-level)</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3316248346"/>
                  </a:ext>
                </a:extLst>
              </a:tr>
              <a:tr h="291016">
                <a:tc>
                  <a:txBody>
                    <a:bodyPr/>
                    <a:lstStyle/>
                    <a:p>
                      <a:r>
                        <a:rPr lang="en-US" sz="1400" b="1"/>
                        <a:t>State</a:t>
                      </a:r>
                      <a:endParaRPr lang="en-US" sz="1400"/>
                    </a:p>
                  </a:txBody>
                  <a:tcPr marL="72754" marR="72754" marT="36377" marB="36377" anchor="ctr">
                    <a:lnL>
                      <a:noFill/>
                    </a:lnL>
                    <a:lnR>
                      <a:noFill/>
                    </a:lnR>
                    <a:lnT>
                      <a:noFill/>
                    </a:lnT>
                    <a:lnB>
                      <a:noFill/>
                    </a:lnB>
                    <a:solidFill>
                      <a:schemeClr val="bg1">
                        <a:lumMod val="90000"/>
                      </a:schemeClr>
                    </a:solidFill>
                  </a:tcPr>
                </a:tc>
                <a:tc>
                  <a:txBody>
                    <a:bodyPr/>
                    <a:lstStyle/>
                    <a:p>
                      <a:r>
                        <a:rPr lang="en-US" sz="1400"/>
                        <a:t>Stateless</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Stateless or stateful</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205043875"/>
                  </a:ext>
                </a:extLst>
              </a:tr>
              <a:tr h="509278">
                <a:tc>
                  <a:txBody>
                    <a:bodyPr/>
                    <a:lstStyle/>
                    <a:p>
                      <a:r>
                        <a:rPr lang="en-US" sz="1400" b="1" dirty="0"/>
                        <a:t>Use Cases</a:t>
                      </a:r>
                      <a:endParaRPr lang="en-US" sz="1400" dirty="0"/>
                    </a:p>
                  </a:txBody>
                  <a:tcPr marL="72754" marR="72754" marT="36377" marB="36377" anchor="ctr">
                    <a:lnL>
                      <a:noFill/>
                    </a:lnL>
                    <a:lnR>
                      <a:noFill/>
                    </a:lnR>
                    <a:lnT>
                      <a:noFill/>
                    </a:lnT>
                    <a:lnB>
                      <a:noFill/>
                    </a:lnB>
                    <a:solidFill>
                      <a:schemeClr val="bg1">
                        <a:lumMod val="90000"/>
                      </a:schemeClr>
                    </a:solidFill>
                  </a:tcPr>
                </a:tc>
                <a:tc>
                  <a:txBody>
                    <a:bodyPr/>
                    <a:lstStyle/>
                    <a:p>
                      <a:r>
                        <a:rPr lang="en-US" sz="1400"/>
                        <a:t>Web &amp; mobile applications</a:t>
                      </a:r>
                    </a:p>
                  </a:txBody>
                  <a:tcPr marL="72754" marR="72754" marT="36377" marB="36377" anchor="ctr">
                    <a:lnL>
                      <a:noFill/>
                    </a:lnL>
                    <a:lnR>
                      <a:noFill/>
                    </a:lnR>
                    <a:lnT>
                      <a:noFill/>
                    </a:lnT>
                    <a:lnB>
                      <a:noFill/>
                    </a:lnB>
                    <a:solidFill>
                      <a:schemeClr val="bg1">
                        <a:lumMod val="90000"/>
                      </a:schemeClr>
                    </a:solidFill>
                  </a:tcPr>
                </a:tc>
                <a:tc>
                  <a:txBody>
                    <a:bodyPr/>
                    <a:lstStyle/>
                    <a:p>
                      <a:r>
                        <a:rPr lang="en-US" sz="1400" dirty="0"/>
                        <a:t>Enterprise apps, banking, telecom</a:t>
                      </a:r>
                    </a:p>
                  </a:txBody>
                  <a:tcPr marL="72754" marR="72754" marT="36377" marB="36377" anchor="ctr">
                    <a:lnL>
                      <a:noFill/>
                    </a:lnL>
                    <a:lnR>
                      <a:noFill/>
                    </a:lnR>
                    <a:lnT>
                      <a:noFill/>
                    </a:lnT>
                    <a:lnB>
                      <a:noFill/>
                    </a:lnB>
                    <a:solidFill>
                      <a:schemeClr val="bg1">
                        <a:lumMod val="90000"/>
                      </a:schemeClr>
                    </a:solidFill>
                  </a:tcPr>
                </a:tc>
                <a:extLst>
                  <a:ext uri="{0D108BD9-81ED-4DB2-BD59-A6C34878D82A}">
                    <a16:rowId xmlns:a16="http://schemas.microsoft.com/office/drawing/2014/main" val="4199012372"/>
                  </a:ext>
                </a:extLst>
              </a:tr>
            </a:tbl>
          </a:graphicData>
        </a:graphic>
      </p:graphicFrame>
      <p:sp>
        <p:nvSpPr>
          <p:cNvPr id="6" name="Rectangle 4">
            <a:extLst>
              <a:ext uri="{FF2B5EF4-FFF2-40B4-BE49-F238E27FC236}">
                <a16:creationId xmlns:a16="http://schemas.microsoft.com/office/drawing/2014/main" id="{97D961B2-82A1-F499-4489-5C6B0DD5C042}"/>
              </a:ext>
            </a:extLst>
          </p:cNvPr>
          <p:cNvSpPr>
            <a:spLocks noChangeArrowheads="1"/>
          </p:cNvSpPr>
          <p:nvPr/>
        </p:nvSpPr>
        <p:spPr bwMode="auto">
          <a:xfrm>
            <a:off x="1298575" y="1692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800" b="0" i="0" u="none" strike="noStrike" cap="none" normalizeH="0" baseline="0">
                <a:ln>
                  <a:noFill/>
                </a:ln>
                <a:solidFill>
                  <a:schemeClr val="tx1"/>
                </a:solidFill>
                <a:effectLst/>
                <a:latin typeface="Arial" panose="020B0604020202020204" pitchFamily="34" charset="0"/>
              </a:rPr>
              <a:t>W</a:t>
            </a:r>
            <a:endParaRPr kumimoji="0" lang="en-PK" altLang="en-PK"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34407F4-4CA9-76E1-D01D-E2D5A0F12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745" y="7514440"/>
            <a:ext cx="4000992" cy="4140738"/>
          </a:xfrm>
          <a:prstGeom prst="rect">
            <a:avLst/>
          </a:prstGeom>
          <a:effectLst>
            <a:outerShdw blurRad="127000" sx="103000" sy="103000" algn="ctr" rotWithShape="0">
              <a:prstClr val="black">
                <a:alpha val="60000"/>
              </a:prstClr>
            </a:outerShdw>
          </a:effectLst>
        </p:spPr>
      </p:pic>
      <p:pic>
        <p:nvPicPr>
          <p:cNvPr id="4" name="Picture 3">
            <a:extLst>
              <a:ext uri="{FF2B5EF4-FFF2-40B4-BE49-F238E27FC236}">
                <a16:creationId xmlns:a16="http://schemas.microsoft.com/office/drawing/2014/main" id="{A5C1BCF4-1D4A-159E-C8AD-44F82FDFB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4292" y="5533161"/>
            <a:ext cx="1837898" cy="2486136"/>
          </a:xfrm>
          <a:prstGeom prst="rect">
            <a:avLst/>
          </a:prstGeom>
          <a:effectLst>
            <a:outerShdw blurRad="127000" sx="102000" sy="102000" algn="ctr" rotWithShape="0">
              <a:prstClr val="black">
                <a:alpha val="60000"/>
              </a:prstClr>
            </a:outerShdw>
          </a:effectLst>
        </p:spPr>
      </p:pic>
      <p:sp>
        <p:nvSpPr>
          <p:cNvPr id="5" name="Oval 4">
            <a:extLst>
              <a:ext uri="{FF2B5EF4-FFF2-40B4-BE49-F238E27FC236}">
                <a16:creationId xmlns:a16="http://schemas.microsoft.com/office/drawing/2014/main" id="{E724748A-50BA-7FBB-DCB9-0E5174732107}"/>
              </a:ext>
            </a:extLst>
          </p:cNvPr>
          <p:cNvSpPr/>
          <p:nvPr/>
        </p:nvSpPr>
        <p:spPr>
          <a:xfrm rot="9056657">
            <a:off x="-698522" y="-535441"/>
            <a:ext cx="1798079" cy="151508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 name="PlaceHolder 2"/>
          <p:cNvSpPr>
            <a:spLocks noGrp="1"/>
          </p:cNvSpPr>
          <p:nvPr>
            <p:ph type="subTitle"/>
          </p:nvPr>
        </p:nvSpPr>
        <p:spPr>
          <a:xfrm>
            <a:off x="723960" y="3247920"/>
            <a:ext cx="5600520" cy="456840"/>
          </a:xfrm>
          <a:prstGeom prst="rect">
            <a:avLst/>
          </a:prstGeom>
          <a:noFill/>
          <a:ln w="0">
            <a:noFill/>
          </a:ln>
        </p:spPr>
        <p:txBody>
          <a:bodyPr lIns="91440" tIns="91440" rIns="91440" bIns="91440" anchor="t">
            <a:normAutofit/>
          </a:bodyPr>
          <a:lstStyle/>
          <a:p>
            <a:pPr indent="0" algn="ctr">
              <a:buNone/>
            </a:pPr>
            <a:endParaRPr lang="en-US" sz="1400" b="0" strike="noStrike" spc="-1">
              <a:solidFill>
                <a:schemeClr val="dk1"/>
              </a:solidFill>
              <a:latin typeface="Poppins"/>
              <a:ea typeface="Poppins"/>
            </a:endParaRPr>
          </a:p>
        </p:txBody>
      </p:sp>
      <p:grpSp>
        <p:nvGrpSpPr>
          <p:cNvPr id="1666" name="Google Shape;1485;p38"/>
          <p:cNvGrpSpPr/>
          <p:nvPr/>
        </p:nvGrpSpPr>
        <p:grpSpPr>
          <a:xfrm>
            <a:off x="-374400" y="3354480"/>
            <a:ext cx="3922200" cy="2969640"/>
            <a:chOff x="-374400" y="3354480"/>
            <a:chExt cx="3922200" cy="2969640"/>
          </a:xfrm>
        </p:grpSpPr>
        <p:grpSp>
          <p:nvGrpSpPr>
            <p:cNvPr id="1667" name="Google Shape;1487;p38"/>
            <p:cNvGrpSpPr/>
            <p:nvPr/>
          </p:nvGrpSpPr>
          <p:grpSpPr>
            <a:xfrm>
              <a:off x="1853640" y="4445640"/>
              <a:ext cx="1694160" cy="1359720"/>
              <a:chOff x="1853640" y="4445640"/>
              <a:chExt cx="1694160" cy="1359720"/>
            </a:xfrm>
          </p:grpSpPr>
          <p:sp>
            <p:nvSpPr>
              <p:cNvPr id="1668"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69"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0"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671" name="PlaceHolder 3"/>
          <p:cNvSpPr>
            <a:spLocks noGrp="1"/>
          </p:cNvSpPr>
          <p:nvPr>
            <p:ph type="title"/>
          </p:nvPr>
        </p:nvSpPr>
        <p:spPr>
          <a:xfrm>
            <a:off x="680567" y="2051280"/>
            <a:ext cx="5600520" cy="8377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1" strike="noStrike" spc="-1" dirty="0">
                <a:solidFill>
                  <a:schemeClr val="dk2"/>
                </a:solidFill>
                <a:latin typeface="Arial (Headings)"/>
                <a:ea typeface="IBM Plex Mono"/>
              </a:rPr>
              <a:t>Deployment and Trends</a:t>
            </a:r>
            <a:endParaRPr lang="fr-FR" sz="5000" b="0" strike="noStrike" spc="-1" dirty="0">
              <a:solidFill>
                <a:schemeClr val="dk1"/>
              </a:solidFill>
              <a:latin typeface="Arial (Headings)"/>
            </a:endParaRPr>
          </a:p>
        </p:txBody>
      </p:sp>
      <p:grpSp>
        <p:nvGrpSpPr>
          <p:cNvPr id="1672" name="Google Shape;1492;p38"/>
          <p:cNvGrpSpPr/>
          <p:nvPr/>
        </p:nvGrpSpPr>
        <p:grpSpPr>
          <a:xfrm>
            <a:off x="6487560" y="-1301040"/>
            <a:ext cx="4267800" cy="6665400"/>
            <a:chOff x="6487560" y="-1301040"/>
            <a:chExt cx="4267800" cy="6665400"/>
          </a:xfrm>
        </p:grpSpPr>
        <p:sp>
          <p:nvSpPr>
            <p:cNvPr id="1673"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4"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5"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6"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7"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678" name="Google Shape;1499;p38"/>
            <p:cNvGrpSpPr/>
            <p:nvPr/>
          </p:nvGrpSpPr>
          <p:grpSpPr>
            <a:xfrm>
              <a:off x="8232840" y="4254480"/>
              <a:ext cx="708120" cy="707760"/>
              <a:chOff x="8232840" y="4254480"/>
              <a:chExt cx="708120" cy="707760"/>
            </a:xfrm>
          </p:grpSpPr>
          <p:sp>
            <p:nvSpPr>
              <p:cNvPr id="1679"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0"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1"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2"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3"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4"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5"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86" name="Google Shape;1507;p38"/>
            <p:cNvGrpSpPr/>
            <p:nvPr/>
          </p:nvGrpSpPr>
          <p:grpSpPr>
            <a:xfrm>
              <a:off x="8999280" y="3354480"/>
              <a:ext cx="457920" cy="457200"/>
              <a:chOff x="8999280" y="3354480"/>
              <a:chExt cx="457920" cy="457200"/>
            </a:xfrm>
          </p:grpSpPr>
          <p:sp>
            <p:nvSpPr>
              <p:cNvPr id="1687"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8"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89"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0"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1"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2"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3"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94" name="Google Shape;1515;p38"/>
            <p:cNvGrpSpPr/>
            <p:nvPr/>
          </p:nvGrpSpPr>
          <p:grpSpPr>
            <a:xfrm>
              <a:off x="8146800" y="539640"/>
              <a:ext cx="207720" cy="207720"/>
              <a:chOff x="8146800" y="539640"/>
              <a:chExt cx="207720" cy="207720"/>
            </a:xfrm>
          </p:grpSpPr>
          <p:sp>
            <p:nvSpPr>
              <p:cNvPr id="1695"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6"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97" name="Google Shape;1518;p38"/>
            <p:cNvGrpSpPr/>
            <p:nvPr/>
          </p:nvGrpSpPr>
          <p:grpSpPr>
            <a:xfrm>
              <a:off x="7554240" y="2467800"/>
              <a:ext cx="207720" cy="207720"/>
              <a:chOff x="7554240" y="2467800"/>
              <a:chExt cx="207720" cy="207720"/>
            </a:xfrm>
          </p:grpSpPr>
          <p:sp>
            <p:nvSpPr>
              <p:cNvPr id="1698"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99"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700"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52200" bIns="52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701" name="Google Shape;1522;p38"/>
          <p:cNvGrpSpPr/>
          <p:nvPr/>
        </p:nvGrpSpPr>
        <p:grpSpPr>
          <a:xfrm>
            <a:off x="795960" y="3019680"/>
            <a:ext cx="4559040" cy="133920"/>
            <a:chOff x="795960" y="3019680"/>
            <a:chExt cx="4559040" cy="133920"/>
          </a:xfrm>
        </p:grpSpPr>
        <p:sp>
          <p:nvSpPr>
            <p:cNvPr id="1702"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703" name="Google Shape;1524;p38"/>
            <p:cNvCxnSpPr/>
            <p:nvPr/>
          </p:nvCxnSpPr>
          <p:spPr>
            <a:xfrm>
              <a:off x="795960" y="3086640"/>
              <a:ext cx="4463280" cy="360"/>
            </a:xfrm>
            <a:prstGeom prst="straightConnector1">
              <a:avLst/>
            </a:prstGeom>
            <a:ln w="9525">
              <a:solidFill>
                <a:srgbClr val="0C0A9E"/>
              </a:solidFill>
              <a:round/>
            </a:ln>
          </p:spPr>
        </p:cxnSp>
        <p:sp>
          <p:nvSpPr>
            <p:cNvPr id="1704"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2" name="Picture 1">
            <a:extLst>
              <a:ext uri="{FF2B5EF4-FFF2-40B4-BE49-F238E27FC236}">
                <a16:creationId xmlns:a16="http://schemas.microsoft.com/office/drawing/2014/main" id="{6AA8DCA4-02BD-21D1-13CB-3591046B3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68023">
            <a:off x="5839902" y="4095032"/>
            <a:ext cx="4000992" cy="4140738"/>
          </a:xfrm>
          <a:prstGeom prst="rect">
            <a:avLst/>
          </a:prstGeom>
          <a:effectLst>
            <a:outerShdw blurRad="127000" sx="103000" sy="103000" algn="ctr" rotWithShape="0">
              <a:prstClr val="black">
                <a:alpha val="60000"/>
              </a:prstClr>
            </a:outerShdw>
          </a:effectLst>
        </p:spPr>
      </p:pic>
      <p:pic>
        <p:nvPicPr>
          <p:cNvPr id="3" name="Picture 2">
            <a:extLst>
              <a:ext uri="{FF2B5EF4-FFF2-40B4-BE49-F238E27FC236}">
                <a16:creationId xmlns:a16="http://schemas.microsoft.com/office/drawing/2014/main" id="{472F08E1-ACDD-48B8-10A0-79BA3E900F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68023">
            <a:off x="6501302" y="2376792"/>
            <a:ext cx="1837898" cy="2486136"/>
          </a:xfrm>
          <a:prstGeom prst="rect">
            <a:avLst/>
          </a:prstGeom>
          <a:effectLst>
            <a:outerShdw blurRad="127000" sx="102000" sy="102000" algn="ctr" rotWithShape="0">
              <a:prstClr val="black">
                <a:alpha val="60000"/>
              </a:prstClr>
            </a:outerShdw>
          </a:effectLst>
        </p:spPr>
      </p:pic>
      <p:sp>
        <p:nvSpPr>
          <p:cNvPr id="4" name="Oval 3">
            <a:extLst>
              <a:ext uri="{FF2B5EF4-FFF2-40B4-BE49-F238E27FC236}">
                <a16:creationId xmlns:a16="http://schemas.microsoft.com/office/drawing/2014/main" id="{30508ACE-8D5D-A465-343C-2E468BD445A3}"/>
              </a:ext>
            </a:extLst>
          </p:cNvPr>
          <p:cNvSpPr/>
          <p:nvPr/>
        </p:nvSpPr>
        <p:spPr>
          <a:xfrm>
            <a:off x="393910" y="621360"/>
            <a:ext cx="5544457" cy="4103729"/>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 name="PlaceHolder 1"/>
          <p:cNvSpPr>
            <a:spLocks noGrp="1"/>
          </p:cNvSpPr>
          <p:nvPr>
            <p:ph type="title"/>
          </p:nvPr>
        </p:nvSpPr>
        <p:spPr>
          <a:xfrm>
            <a:off x="2457066" y="185889"/>
            <a:ext cx="5017621" cy="611553"/>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1" strike="noStrike" spc="-1" dirty="0">
                <a:solidFill>
                  <a:schemeClr val="dk2"/>
                </a:solidFill>
                <a:latin typeface="IBM Plex Mono"/>
                <a:ea typeface="IBM Plex Mono"/>
              </a:rPr>
              <a:t>Deployment Methods</a:t>
            </a:r>
            <a:endParaRPr lang="fr-FR" sz="3000" b="0" strike="noStrike" spc="-1" dirty="0">
              <a:solidFill>
                <a:schemeClr val="dk1"/>
              </a:solidFill>
              <a:latin typeface="Arial"/>
            </a:endParaRPr>
          </a:p>
        </p:txBody>
      </p:sp>
      <p:grpSp>
        <p:nvGrpSpPr>
          <p:cNvPr id="1707" name="Google Shape;1843;p46"/>
          <p:cNvGrpSpPr/>
          <p:nvPr/>
        </p:nvGrpSpPr>
        <p:grpSpPr>
          <a:xfrm>
            <a:off x="-74880" y="1766160"/>
            <a:ext cx="480600" cy="480600"/>
            <a:chOff x="-74880" y="1766160"/>
            <a:chExt cx="480600" cy="480600"/>
          </a:xfrm>
        </p:grpSpPr>
        <p:sp>
          <p:nvSpPr>
            <p:cNvPr id="1708"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09"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0"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1"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2"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3"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14"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 name="TextBox 8"/>
          <p:cNvSpPr txBox="1"/>
          <p:nvPr/>
        </p:nvSpPr>
        <p:spPr>
          <a:xfrm>
            <a:off x="530812" y="1470166"/>
            <a:ext cx="4092210" cy="220316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Traditional Deployment:</a:t>
            </a:r>
            <a:r>
              <a:rPr sz="1300" b="0" i="0" dirty="0">
                <a:solidFill>
                  <a:srgbClr val="616161"/>
                </a:solidFill>
                <a:latin typeface="Proxima Nova"/>
              </a:rPr>
              <a:t> WAR/EAR files deployed on Java EE servers or servlet containers like Tomcat.</a:t>
            </a:r>
          </a:p>
          <a:p>
            <a:pPr marL="228600" lvl="1" indent="-91440" algn="l">
              <a:spcBef>
                <a:spcPts val="1200"/>
              </a:spcBef>
              <a:spcAft>
                <a:spcPts val="0"/>
              </a:spcAft>
              <a:buSzPct val="100000"/>
              <a:buFont typeface="Arial"/>
              <a:buChar char="•"/>
            </a:pPr>
            <a:r>
              <a:rPr sz="1300" b="1" i="0" dirty="0">
                <a:solidFill>
                  <a:srgbClr val="616161"/>
                </a:solidFill>
                <a:latin typeface="Proxima Nova"/>
              </a:rPr>
              <a:t>CI/CD Pipelines:</a:t>
            </a:r>
            <a:r>
              <a:rPr sz="1300" b="0" i="0" dirty="0">
                <a:solidFill>
                  <a:srgbClr val="616161"/>
                </a:solidFill>
                <a:latin typeface="Proxima Nova"/>
              </a:rPr>
              <a:t> Automate builds, testing, and deployment using Jenkins, GitHub Actions, or GitLab CI.</a:t>
            </a:r>
          </a:p>
          <a:p>
            <a:pPr marL="228600" lvl="1" indent="-91440" algn="l">
              <a:spcBef>
                <a:spcPts val="1200"/>
              </a:spcBef>
              <a:spcAft>
                <a:spcPts val="0"/>
              </a:spcAft>
              <a:buSzPct val="100000"/>
              <a:buFont typeface="Arial"/>
              <a:buChar char="•"/>
            </a:pPr>
            <a:r>
              <a:rPr sz="1300" b="1" i="0" dirty="0">
                <a:solidFill>
                  <a:srgbClr val="616161"/>
                </a:solidFill>
                <a:latin typeface="Proxima Nova"/>
              </a:rPr>
              <a:t>Containerization:</a:t>
            </a:r>
            <a:r>
              <a:rPr sz="1300" b="0" i="0" dirty="0">
                <a:solidFill>
                  <a:srgbClr val="616161"/>
                </a:solidFill>
                <a:latin typeface="Proxima Nova"/>
              </a:rPr>
              <a:t> Use Docker and Kubernetes for scalable, portable, and resilient deployment.</a:t>
            </a:r>
          </a:p>
        </p:txBody>
      </p:sp>
      <p:pic>
        <p:nvPicPr>
          <p:cNvPr id="1834" name="Google Shape;1834;p73"/>
          <p:cNvPicPr preferRelativeResize="0"/>
          <p:nvPr/>
        </p:nvPicPr>
        <p:blipFill rotWithShape="1">
          <a:blip r:embed="rId2">
            <a:alphaModFix/>
          </a:blip>
          <a:srcRect t="9256" b="9256"/>
          <a:stretch/>
        </p:blipFill>
        <p:spPr>
          <a:xfrm>
            <a:off x="4965405" y="1190848"/>
            <a:ext cx="3359888" cy="3051544"/>
          </a:xfrm>
          <a:prstGeom prst="rect">
            <a:avLst/>
          </a:prstGeom>
          <a:noFill/>
          <a:ln>
            <a:noFill/>
          </a:ln>
        </p:spPr>
      </p:pic>
      <p:sp>
        <p:nvSpPr>
          <p:cNvPr id="2" name="Oval 1">
            <a:extLst>
              <a:ext uri="{FF2B5EF4-FFF2-40B4-BE49-F238E27FC236}">
                <a16:creationId xmlns:a16="http://schemas.microsoft.com/office/drawing/2014/main" id="{B2AAB309-07C3-FCE3-4926-208F3E439CF8}"/>
              </a:ext>
            </a:extLst>
          </p:cNvPr>
          <p:cNvSpPr/>
          <p:nvPr/>
        </p:nvSpPr>
        <p:spPr>
          <a:xfrm>
            <a:off x="240840" y="853882"/>
            <a:ext cx="4862985" cy="4103729"/>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 name="Picture 2">
            <a:extLst>
              <a:ext uri="{FF2B5EF4-FFF2-40B4-BE49-F238E27FC236}">
                <a16:creationId xmlns:a16="http://schemas.microsoft.com/office/drawing/2014/main" id="{EEE92772-74BA-0784-AE0D-E3E8D95F1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8023">
            <a:off x="1975181" y="-4569355"/>
            <a:ext cx="4000992" cy="4140738"/>
          </a:xfrm>
          <a:prstGeom prst="rect">
            <a:avLst/>
          </a:prstGeom>
          <a:effectLst>
            <a:outerShdw blurRad="127000" sx="103000" sy="103000" algn="ctr" rotWithShape="0">
              <a:prstClr val="black">
                <a:alpha val="60000"/>
              </a:prstClr>
            </a:outerShdw>
          </a:effectLst>
        </p:spPr>
      </p:pic>
      <p:pic>
        <p:nvPicPr>
          <p:cNvPr id="4" name="Picture 3">
            <a:extLst>
              <a:ext uri="{FF2B5EF4-FFF2-40B4-BE49-F238E27FC236}">
                <a16:creationId xmlns:a16="http://schemas.microsoft.com/office/drawing/2014/main" id="{3FA80EA2-5EC1-59B2-454E-E3692CDECA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68023">
            <a:off x="2636581" y="-6287595"/>
            <a:ext cx="1837898" cy="2486136"/>
          </a:xfrm>
          <a:prstGeom prst="rect">
            <a:avLst/>
          </a:prstGeom>
          <a:effectLst>
            <a:outerShdw blurRad="127000" sx="102000" sy="102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2"/>
                </a:solidFill>
                <a:latin typeface="IBM Plex Mono"/>
                <a:ea typeface="IBM Plex Mono"/>
              </a:rPr>
              <a:t>Emerging Technologies</a:t>
            </a:r>
            <a:endParaRPr lang="fr-FR" sz="3000" b="0" strike="noStrike" spc="-1">
              <a:solidFill>
                <a:schemeClr val="dk1"/>
              </a:solidFill>
              <a:latin typeface="Arial"/>
            </a:endParaRPr>
          </a:p>
        </p:txBody>
      </p:sp>
      <p:sp>
        <p:nvSpPr>
          <p:cNvPr id="1717" name="PlaceHolder 2"/>
          <p:cNvSpPr>
            <a:spLocks noGrp="1"/>
          </p:cNvSpPr>
          <p:nvPr>
            <p:ph type="subTitle" idx="4294967295"/>
          </p:nvPr>
        </p:nvSpPr>
        <p:spPr>
          <a:xfrm>
            <a:off x="891540" y="1897200"/>
            <a:ext cx="3543300" cy="1828800"/>
          </a:xfrm>
          <a:prstGeom prst="rect">
            <a:avLst/>
          </a:prstGeom>
          <a:noFill/>
          <a:ln w="0">
            <a:noFill/>
          </a:ln>
        </p:spPr>
        <p:txBody>
          <a:bodyPr lIns="91440" tIns="91440" rIns="91440" bIns="91440" anchor="t">
            <a:normAutofit fontScale="92500" lnSpcReduction="10000"/>
          </a:bodyPr>
          <a:lstStyle/>
          <a:p>
            <a:pPr indent="0">
              <a:lnSpc>
                <a:spcPct val="100000"/>
              </a:lnSpc>
              <a:buNone/>
              <a:tabLst>
                <a:tab pos="0" algn="l"/>
              </a:tabLst>
            </a:pPr>
            <a:r>
              <a:rPr lang="en" sz="1400" b="0" strike="noStrike" spc="-1" dirty="0">
                <a:solidFill>
                  <a:schemeClr val="dk1"/>
                </a:solidFill>
                <a:latin typeface="Poppins"/>
                <a:ea typeface="Poppins"/>
              </a:rPr>
              <a:t>Current trends in web services are seeing a rise in cloud-native architectures, serverless computing, and the adoption of new protocols such as gRPC and WebSockets that support high-performance, real-time communication. These technologies are revolutionizing how web services are developed and deployed.</a:t>
            </a:r>
            <a:endParaRPr lang="en-US" sz="1400" b="0" strike="noStrike" spc="-1" dirty="0">
              <a:solidFill>
                <a:srgbClr val="000000"/>
              </a:solidFill>
              <a:latin typeface="OpenSymbol"/>
            </a:endParaRPr>
          </a:p>
        </p:txBody>
      </p:sp>
      <p:grpSp>
        <p:nvGrpSpPr>
          <p:cNvPr id="1719" name="Google Shape;1533;p39"/>
          <p:cNvGrpSpPr/>
          <p:nvPr/>
        </p:nvGrpSpPr>
        <p:grpSpPr>
          <a:xfrm>
            <a:off x="-123840" y="4132440"/>
            <a:ext cx="4558680" cy="1140480"/>
            <a:chOff x="-123840" y="4132440"/>
            <a:chExt cx="4558680" cy="1140480"/>
          </a:xfrm>
        </p:grpSpPr>
        <p:grpSp>
          <p:nvGrpSpPr>
            <p:cNvPr id="1720" name="Google Shape;1534;p39"/>
            <p:cNvGrpSpPr/>
            <p:nvPr/>
          </p:nvGrpSpPr>
          <p:grpSpPr>
            <a:xfrm>
              <a:off x="360" y="4132440"/>
              <a:ext cx="2307960" cy="1140480"/>
              <a:chOff x="360" y="4132440"/>
              <a:chExt cx="2307960" cy="1140480"/>
            </a:xfrm>
          </p:grpSpPr>
          <p:sp>
            <p:nvSpPr>
              <p:cNvPr id="1721"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22"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723" name="Google Shape;1537;p39"/>
            <p:cNvGrpSpPr/>
            <p:nvPr/>
          </p:nvGrpSpPr>
          <p:grpSpPr>
            <a:xfrm>
              <a:off x="-123840" y="4386240"/>
              <a:ext cx="4558680" cy="133920"/>
              <a:chOff x="-123840" y="4386240"/>
              <a:chExt cx="4558680" cy="133920"/>
            </a:xfrm>
          </p:grpSpPr>
          <p:sp>
            <p:nvSpPr>
              <p:cNvPr id="1724"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725" name="Google Shape;1539;p39"/>
              <p:cNvCxnSpPr/>
              <p:nvPr/>
            </p:nvCxnSpPr>
            <p:spPr>
              <a:xfrm>
                <a:off x="-123840" y="4453200"/>
                <a:ext cx="4462920" cy="360"/>
              </a:xfrm>
              <a:prstGeom prst="straightConnector1">
                <a:avLst/>
              </a:prstGeom>
              <a:ln w="9525">
                <a:solidFill>
                  <a:srgbClr val="0C0A9E"/>
                </a:solidFill>
                <a:round/>
              </a:ln>
            </p:spPr>
          </p:cxnSp>
          <p:sp>
            <p:nvSpPr>
              <p:cNvPr id="1726"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947" name="Google Shape;947;p46"/>
          <p:cNvPicPr preferRelativeResize="0"/>
          <p:nvPr/>
        </p:nvPicPr>
        <p:blipFill rotWithShape="1">
          <a:blip r:embed="rId2">
            <a:alphaModFix/>
          </a:blip>
          <a:srcRect l="16679" r="16679"/>
          <a:stretch/>
        </p:blipFill>
        <p:spPr>
          <a:xfrm>
            <a:off x="5199320" y="1815650"/>
            <a:ext cx="3264195" cy="1828800"/>
          </a:xfrm>
          <a:prstGeom prst="rect">
            <a:avLst/>
          </a:prstGeom>
          <a:noFill/>
          <a:ln>
            <a:noFill/>
          </a:ln>
        </p:spPr>
      </p:pic>
      <p:pic>
        <p:nvPicPr>
          <p:cNvPr id="2" name="Picture 1">
            <a:extLst>
              <a:ext uri="{FF2B5EF4-FFF2-40B4-BE49-F238E27FC236}">
                <a16:creationId xmlns:a16="http://schemas.microsoft.com/office/drawing/2014/main" id="{F2BA244F-F967-1DCA-FF1C-74DA7B2801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8780" y="5523271"/>
            <a:ext cx="3050120" cy="3026094"/>
          </a:xfrm>
          <a:prstGeom prst="rect">
            <a:avLst/>
          </a:prstGeom>
          <a:effectLst>
            <a:outerShdw blurRad="254000" sx="104000" sy="104000" algn="ctr" rotWithShape="0">
              <a:prstClr val="black">
                <a:alpha val="60000"/>
              </a:prstClr>
            </a:outerShdw>
          </a:effectLst>
        </p:spPr>
      </p:pic>
      <p:sp>
        <p:nvSpPr>
          <p:cNvPr id="3" name="Oval 2">
            <a:extLst>
              <a:ext uri="{FF2B5EF4-FFF2-40B4-BE49-F238E27FC236}">
                <a16:creationId xmlns:a16="http://schemas.microsoft.com/office/drawing/2014/main" id="{484DCACD-3357-0D2E-9D8D-5D436671D96B}"/>
              </a:ext>
            </a:extLst>
          </p:cNvPr>
          <p:cNvSpPr/>
          <p:nvPr/>
        </p:nvSpPr>
        <p:spPr>
          <a:xfrm rot="10800000">
            <a:off x="680484" y="689939"/>
            <a:ext cx="3891515" cy="3629700"/>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100"/>
                                  </p:stCondLst>
                                  <p:endCondLst>
                                    <p:cond evt="onNext" delay="0">
                                      <p:tgtEl>
                                        <p:sldTgt/>
                                      </p:tgtEl>
                                    </p:cond>
                                  </p:endCondLst>
                                  <p:childTnLst>
                                    <p:animMotion origin="layout" path="M 3.61111E-6 -1.23457E-6 L 0.00017 0.01543 " pathEditMode="relative" rAng="0" ptsTypes="AA">
                                      <p:cBhvr>
                                        <p:cTn id="6" dur="2000" fill="hold"/>
                                        <p:tgtEl>
                                          <p:spTgt spid="2"/>
                                        </p:tgtEl>
                                        <p:attrNameLst>
                                          <p:attrName>ppt_x</p:attrName>
                                          <p:attrName>ppt_y</p:attrName>
                                        </p:attrNameLst>
                                      </p:cBhvr>
                                      <p:rCtr x="0" y="772"/>
                                    </p:animMotion>
                                  </p:childTnLst>
                                </p:cTn>
                              </p:par>
                              <p:par>
                                <p:cTn id="7" presetID="10" presetClass="entr" presetSubtype="0" fill="hold" grpId="1"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8" presetClass="emph" presetSubtype="0" repeatCount="indefinite" fill="hold" grpId="0" nodeType="withEffect">
                                  <p:stCondLst>
                                    <p:cond delay="100"/>
                                  </p:stCondLst>
                                  <p:childTnLst>
                                    <p:animRot by="64800000">
                                      <p:cBhvr>
                                        <p:cTn id="11"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5C11E7-8564-54D2-6270-AAF99E247ED9}"/>
              </a:ext>
            </a:extLst>
          </p:cNvPr>
          <p:cNvGrpSpPr/>
          <p:nvPr/>
        </p:nvGrpSpPr>
        <p:grpSpPr>
          <a:xfrm>
            <a:off x="481320" y="1051412"/>
            <a:ext cx="4965997" cy="2990808"/>
            <a:chOff x="4286334" y="2551843"/>
            <a:chExt cx="4965997" cy="2990808"/>
          </a:xfrm>
        </p:grpSpPr>
        <p:grpSp>
          <p:nvGrpSpPr>
            <p:cNvPr id="4" name="Group 3">
              <a:extLst>
                <a:ext uri="{FF2B5EF4-FFF2-40B4-BE49-F238E27FC236}">
                  <a16:creationId xmlns:a16="http://schemas.microsoft.com/office/drawing/2014/main" id="{DC693C25-5F3E-FFCD-6A0B-D0CEDC4236C1}"/>
                </a:ext>
              </a:extLst>
            </p:cNvPr>
            <p:cNvGrpSpPr/>
            <p:nvPr/>
          </p:nvGrpSpPr>
          <p:grpSpPr>
            <a:xfrm>
              <a:off x="4286334" y="2751324"/>
              <a:ext cx="4781382" cy="2791327"/>
              <a:chOff x="3705309" y="1579749"/>
              <a:chExt cx="4781382" cy="2791327"/>
            </a:xfrm>
          </p:grpSpPr>
          <p:sp>
            <p:nvSpPr>
              <p:cNvPr id="17" name="Freeform: Shape 16">
                <a:extLst>
                  <a:ext uri="{FF2B5EF4-FFF2-40B4-BE49-F238E27FC236}">
                    <a16:creationId xmlns:a16="http://schemas.microsoft.com/office/drawing/2014/main" id="{9B2EE9CF-243B-53B1-7523-8619707698E4}"/>
                  </a:ext>
                </a:extLst>
              </p:cNvPr>
              <p:cNvSpPr/>
              <p:nvPr/>
            </p:nvSpPr>
            <p:spPr>
              <a:xfrm>
                <a:off x="3705309" y="1579749"/>
                <a:ext cx="4781382" cy="2791327"/>
              </a:xfrm>
              <a:custGeom>
                <a:avLst/>
                <a:gdLst>
                  <a:gd name="connsiteX0" fmla="*/ 0 w 4979101"/>
                  <a:gd name="connsiteY0" fmla="*/ 0 h 2791327"/>
                  <a:gd name="connsiteX1" fmla="*/ 4300951 w 4979101"/>
                  <a:gd name="connsiteY1" fmla="*/ 0 h 2791327"/>
                  <a:gd name="connsiteX2" fmla="*/ 4300951 w 4979101"/>
                  <a:gd name="connsiteY2" fmla="*/ 677210 h 2791327"/>
                  <a:gd name="connsiteX3" fmla="*/ 4979101 w 4979101"/>
                  <a:gd name="connsiteY3" fmla="*/ 677210 h 2791327"/>
                  <a:gd name="connsiteX4" fmla="*/ 4979101 w 4979101"/>
                  <a:gd name="connsiteY4" fmla="*/ 2791327 h 2791327"/>
                  <a:gd name="connsiteX5" fmla="*/ 0 w 4979101"/>
                  <a:gd name="connsiteY5" fmla="*/ 2791327 h 279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101" h="2791327">
                    <a:moveTo>
                      <a:pt x="0" y="0"/>
                    </a:moveTo>
                    <a:lnTo>
                      <a:pt x="4300951" y="0"/>
                    </a:lnTo>
                    <a:lnTo>
                      <a:pt x="4300951" y="677210"/>
                    </a:lnTo>
                    <a:lnTo>
                      <a:pt x="4979101" y="677210"/>
                    </a:lnTo>
                    <a:lnTo>
                      <a:pt x="4979101" y="2791327"/>
                    </a:lnTo>
                    <a:lnTo>
                      <a:pt x="0" y="2791327"/>
                    </a:lnTo>
                    <a:close/>
                  </a:path>
                </a:pathLst>
              </a:cu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 name="Group 17">
                <a:extLst>
                  <a:ext uri="{FF2B5EF4-FFF2-40B4-BE49-F238E27FC236}">
                    <a16:creationId xmlns:a16="http://schemas.microsoft.com/office/drawing/2014/main" id="{D879E959-777E-01CE-5B6F-B991C85359A5}"/>
                  </a:ext>
                </a:extLst>
              </p:cNvPr>
              <p:cNvGrpSpPr/>
              <p:nvPr/>
            </p:nvGrpSpPr>
            <p:grpSpPr>
              <a:xfrm>
                <a:off x="4151242" y="1749292"/>
                <a:ext cx="3889514" cy="2574162"/>
                <a:chOff x="4151242" y="1891385"/>
                <a:chExt cx="3889514" cy="2289975"/>
              </a:xfrm>
            </p:grpSpPr>
            <p:cxnSp>
              <p:nvCxnSpPr>
                <p:cNvPr id="25" name="Straight Connector 24">
                  <a:extLst>
                    <a:ext uri="{FF2B5EF4-FFF2-40B4-BE49-F238E27FC236}">
                      <a16:creationId xmlns:a16="http://schemas.microsoft.com/office/drawing/2014/main" id="{F1A80731-C806-EA3E-CBC3-34C5CD256E63}"/>
                    </a:ext>
                  </a:extLst>
                </p:cNvPr>
                <p:cNvCxnSpPr>
                  <a:cxnSpLocks/>
                </p:cNvCxnSpPr>
                <p:nvPr/>
              </p:nvCxnSpPr>
              <p:spPr>
                <a:xfrm>
                  <a:off x="415124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3B75FF-44A0-26B8-0FA1-AA1ADC2D5192}"/>
                    </a:ext>
                  </a:extLst>
                </p:cNvPr>
                <p:cNvCxnSpPr>
                  <a:cxnSpLocks/>
                </p:cNvCxnSpPr>
                <p:nvPr/>
              </p:nvCxnSpPr>
              <p:spPr>
                <a:xfrm>
                  <a:off x="458341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83DDCA-3DB1-C4C6-A4D0-BA7E368291B1}"/>
                    </a:ext>
                  </a:extLst>
                </p:cNvPr>
                <p:cNvCxnSpPr>
                  <a:cxnSpLocks/>
                </p:cNvCxnSpPr>
                <p:nvPr/>
              </p:nvCxnSpPr>
              <p:spPr>
                <a:xfrm>
                  <a:off x="501557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948E14-FE60-E3D4-54F9-56BF9C1F2300}"/>
                    </a:ext>
                  </a:extLst>
                </p:cNvPr>
                <p:cNvCxnSpPr>
                  <a:cxnSpLocks/>
                </p:cNvCxnSpPr>
                <p:nvPr/>
              </p:nvCxnSpPr>
              <p:spPr>
                <a:xfrm>
                  <a:off x="544774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5D4DD9-4A8E-4A58-8484-DFE6C9E358FF}"/>
                    </a:ext>
                  </a:extLst>
                </p:cNvPr>
                <p:cNvCxnSpPr>
                  <a:cxnSpLocks/>
                </p:cNvCxnSpPr>
                <p:nvPr/>
              </p:nvCxnSpPr>
              <p:spPr>
                <a:xfrm>
                  <a:off x="5879914"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0E23C8-26C6-96B3-B7DA-5CBB4928AE41}"/>
                    </a:ext>
                  </a:extLst>
                </p:cNvPr>
                <p:cNvCxnSpPr>
                  <a:cxnSpLocks/>
                </p:cNvCxnSpPr>
                <p:nvPr/>
              </p:nvCxnSpPr>
              <p:spPr>
                <a:xfrm>
                  <a:off x="6312082"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AB1346-7A4F-7970-9F20-04F7D6ED2219}"/>
                    </a:ext>
                  </a:extLst>
                </p:cNvPr>
                <p:cNvCxnSpPr>
                  <a:cxnSpLocks/>
                </p:cNvCxnSpPr>
                <p:nvPr/>
              </p:nvCxnSpPr>
              <p:spPr>
                <a:xfrm>
                  <a:off x="6744250"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C1AA0F-8926-956D-EC16-523E855424E2}"/>
                    </a:ext>
                  </a:extLst>
                </p:cNvPr>
                <p:cNvCxnSpPr>
                  <a:cxnSpLocks/>
                </p:cNvCxnSpPr>
                <p:nvPr/>
              </p:nvCxnSpPr>
              <p:spPr>
                <a:xfrm>
                  <a:off x="7176418"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26E161-E355-9543-02FD-F62750BB8717}"/>
                    </a:ext>
                  </a:extLst>
                </p:cNvPr>
                <p:cNvCxnSpPr>
                  <a:cxnSpLocks/>
                </p:cNvCxnSpPr>
                <p:nvPr/>
              </p:nvCxnSpPr>
              <p:spPr>
                <a:xfrm>
                  <a:off x="7608586" y="1891385"/>
                  <a:ext cx="0" cy="2289975"/>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0EA6E2-74F7-7998-A970-D0ECC2A64EA5}"/>
                    </a:ext>
                  </a:extLst>
                </p:cNvPr>
                <p:cNvCxnSpPr>
                  <a:cxnSpLocks/>
                </p:cNvCxnSpPr>
                <p:nvPr/>
              </p:nvCxnSpPr>
              <p:spPr>
                <a:xfrm>
                  <a:off x="8040756" y="2488758"/>
                  <a:ext cx="0" cy="1692602"/>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FFE2AE2-6AE8-935A-F0BF-55C10BDC9010}"/>
                  </a:ext>
                </a:extLst>
              </p:cNvPr>
              <p:cNvGrpSpPr/>
              <p:nvPr/>
            </p:nvGrpSpPr>
            <p:grpSpPr>
              <a:xfrm>
                <a:off x="3705309" y="2242568"/>
                <a:ext cx="4781382" cy="1607488"/>
                <a:chOff x="4104693" y="2242568"/>
                <a:chExt cx="4164664" cy="1607488"/>
              </a:xfrm>
            </p:grpSpPr>
            <p:cxnSp>
              <p:nvCxnSpPr>
                <p:cNvPr id="20" name="Straight Connector 19">
                  <a:extLst>
                    <a:ext uri="{FF2B5EF4-FFF2-40B4-BE49-F238E27FC236}">
                      <a16:creationId xmlns:a16="http://schemas.microsoft.com/office/drawing/2014/main" id="{149B775B-2134-5FBC-32DB-F347540898BE}"/>
                    </a:ext>
                  </a:extLst>
                </p:cNvPr>
                <p:cNvCxnSpPr>
                  <a:cxnSpLocks/>
                </p:cNvCxnSpPr>
                <p:nvPr/>
              </p:nvCxnSpPr>
              <p:spPr>
                <a:xfrm>
                  <a:off x="4104693" y="2242568"/>
                  <a:ext cx="3550442"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48C4C0-A6CD-A8BB-DDEF-4C94E3E7F5BE}"/>
                    </a:ext>
                  </a:extLst>
                </p:cNvPr>
                <p:cNvCxnSpPr>
                  <a:cxnSpLocks/>
                </p:cNvCxnSpPr>
                <p:nvPr/>
              </p:nvCxnSpPr>
              <p:spPr>
                <a:xfrm>
                  <a:off x="4104693" y="2644440"/>
                  <a:ext cx="4164664"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A0EC2D-4820-864E-EF6C-4724BB38F22F}"/>
                    </a:ext>
                  </a:extLst>
                </p:cNvPr>
                <p:cNvCxnSpPr>
                  <a:cxnSpLocks/>
                </p:cNvCxnSpPr>
                <p:nvPr/>
              </p:nvCxnSpPr>
              <p:spPr>
                <a:xfrm>
                  <a:off x="4104693" y="3046312"/>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C71221-4F87-7590-CA6D-07E8748C5029}"/>
                    </a:ext>
                  </a:extLst>
                </p:cNvPr>
                <p:cNvCxnSpPr>
                  <a:cxnSpLocks/>
                </p:cNvCxnSpPr>
                <p:nvPr/>
              </p:nvCxnSpPr>
              <p:spPr>
                <a:xfrm>
                  <a:off x="4104693" y="3448184"/>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AC595C-5E12-D46D-8E98-66C60F1C8C29}"/>
                    </a:ext>
                  </a:extLst>
                </p:cNvPr>
                <p:cNvCxnSpPr>
                  <a:cxnSpLocks/>
                </p:cNvCxnSpPr>
                <p:nvPr/>
              </p:nvCxnSpPr>
              <p:spPr>
                <a:xfrm>
                  <a:off x="4104693" y="3850056"/>
                  <a:ext cx="4069248" cy="0"/>
                </a:xfrm>
                <a:prstGeom prst="line">
                  <a:avLst/>
                </a:prstGeom>
                <a:ln w="19050">
                  <a:gradFill>
                    <a:gsLst>
                      <a:gs pos="0">
                        <a:srgbClr val="02031C">
                          <a:alpha val="0"/>
                        </a:srgbClr>
                      </a:gs>
                      <a:gs pos="69000">
                        <a:schemeClr val="accent1">
                          <a:lumMod val="50000"/>
                          <a:alpha val="60000"/>
                        </a:schemeClr>
                      </a:gs>
                      <a:gs pos="34000">
                        <a:schemeClr val="accent1">
                          <a:lumMod val="50000"/>
                          <a:alpha val="60000"/>
                        </a:schemeClr>
                      </a:gs>
                      <a:gs pos="100000">
                        <a:srgbClr val="02031C">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AFA55BF7-77BA-3FF6-D0E4-230BF01E595D}"/>
                </a:ext>
              </a:extLst>
            </p:cNvPr>
            <p:cNvSpPr/>
            <p:nvPr/>
          </p:nvSpPr>
          <p:spPr>
            <a:xfrm>
              <a:off x="8783075" y="2551843"/>
              <a:ext cx="469256" cy="469256"/>
            </a:xfrm>
            <a:prstGeom prst="rect">
              <a:avLst/>
            </a:prstGeom>
            <a:solidFill>
              <a:srgbClr val="02031C"/>
            </a:solidFill>
            <a:ln w="28575">
              <a:solidFill>
                <a:schemeClr val="accent1">
                  <a:lumMod val="60000"/>
                  <a:lumOff val="40000"/>
                </a:schemeClr>
              </a:solidFill>
            </a:ln>
            <a:effectLst>
              <a:outerShdw blurRad="127000" sx="102000" sy="102000" algn="ctr" rotWithShape="0">
                <a:schemeClr val="accent1">
                  <a:lumMod val="60000"/>
                  <a:lumOff val="4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8A69B380-86ED-5BC3-CE08-9C431ACC222D}"/>
                </a:ext>
              </a:extLst>
            </p:cNvPr>
            <p:cNvGrpSpPr/>
            <p:nvPr/>
          </p:nvGrpSpPr>
          <p:grpSpPr>
            <a:xfrm>
              <a:off x="7325152" y="2753553"/>
              <a:ext cx="1047978" cy="162503"/>
              <a:chOff x="7325152" y="2753553"/>
              <a:chExt cx="1047978" cy="162503"/>
            </a:xfrm>
            <a:effectLst>
              <a:outerShdw blurRad="63500" algn="ctr" rotWithShape="0">
                <a:schemeClr val="accent1">
                  <a:lumMod val="60000"/>
                  <a:lumOff val="40000"/>
                  <a:alpha val="60000"/>
                </a:schemeClr>
              </a:outerShdw>
            </a:effectLst>
          </p:grpSpPr>
          <p:sp>
            <p:nvSpPr>
              <p:cNvPr id="7" name="Parallelogram 6">
                <a:extLst>
                  <a:ext uri="{FF2B5EF4-FFF2-40B4-BE49-F238E27FC236}">
                    <a16:creationId xmlns:a16="http://schemas.microsoft.com/office/drawing/2014/main" id="{D99F930F-217E-16AC-1A85-9022EA680800}"/>
                  </a:ext>
                </a:extLst>
              </p:cNvPr>
              <p:cNvSpPr/>
              <p:nvPr/>
            </p:nvSpPr>
            <p:spPr>
              <a:xfrm>
                <a:off x="73251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arallelogram 7">
                <a:extLst>
                  <a:ext uri="{FF2B5EF4-FFF2-40B4-BE49-F238E27FC236}">
                    <a16:creationId xmlns:a16="http://schemas.microsoft.com/office/drawing/2014/main" id="{538D2707-66DB-5D81-A312-D79E4128291E}"/>
                  </a:ext>
                </a:extLst>
              </p:cNvPr>
              <p:cNvSpPr/>
              <p:nvPr/>
            </p:nvSpPr>
            <p:spPr>
              <a:xfrm>
                <a:off x="74583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arallelogram 9">
                <a:extLst>
                  <a:ext uri="{FF2B5EF4-FFF2-40B4-BE49-F238E27FC236}">
                    <a16:creationId xmlns:a16="http://schemas.microsoft.com/office/drawing/2014/main" id="{2AE3E27E-9EBF-A81D-C384-EE5287C44F7A}"/>
                  </a:ext>
                </a:extLst>
              </p:cNvPr>
              <p:cNvSpPr/>
              <p:nvPr/>
            </p:nvSpPr>
            <p:spPr>
              <a:xfrm>
                <a:off x="75916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Parallelogram 10">
                <a:extLst>
                  <a:ext uri="{FF2B5EF4-FFF2-40B4-BE49-F238E27FC236}">
                    <a16:creationId xmlns:a16="http://schemas.microsoft.com/office/drawing/2014/main" id="{504F7ECE-D1E9-CBAA-2FDF-ED8D7C84D7DC}"/>
                  </a:ext>
                </a:extLst>
              </p:cNvPr>
              <p:cNvSpPr/>
              <p:nvPr/>
            </p:nvSpPr>
            <p:spPr>
              <a:xfrm>
                <a:off x="772482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Parallelogram 12">
                <a:extLst>
                  <a:ext uri="{FF2B5EF4-FFF2-40B4-BE49-F238E27FC236}">
                    <a16:creationId xmlns:a16="http://schemas.microsoft.com/office/drawing/2014/main" id="{C0AC666B-8CCF-A4DA-1E8F-5401F8C36280}"/>
                  </a:ext>
                </a:extLst>
              </p:cNvPr>
              <p:cNvSpPr/>
              <p:nvPr/>
            </p:nvSpPr>
            <p:spPr>
              <a:xfrm>
                <a:off x="785805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Parallelogram 13">
                <a:extLst>
                  <a:ext uri="{FF2B5EF4-FFF2-40B4-BE49-F238E27FC236}">
                    <a16:creationId xmlns:a16="http://schemas.microsoft.com/office/drawing/2014/main" id="{90C01875-F37E-5788-E1D9-DD238AB1B961}"/>
                  </a:ext>
                </a:extLst>
              </p:cNvPr>
              <p:cNvSpPr/>
              <p:nvPr/>
            </p:nvSpPr>
            <p:spPr>
              <a:xfrm>
                <a:off x="7991277"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Parallelogram 14">
                <a:extLst>
                  <a:ext uri="{FF2B5EF4-FFF2-40B4-BE49-F238E27FC236}">
                    <a16:creationId xmlns:a16="http://schemas.microsoft.com/office/drawing/2014/main" id="{0AA83BC0-9D6A-666B-DCD5-78391CA742A1}"/>
                  </a:ext>
                </a:extLst>
              </p:cNvPr>
              <p:cNvSpPr/>
              <p:nvPr/>
            </p:nvSpPr>
            <p:spPr>
              <a:xfrm>
                <a:off x="8124502"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Parallelogram 15">
                <a:extLst>
                  <a:ext uri="{FF2B5EF4-FFF2-40B4-BE49-F238E27FC236}">
                    <a16:creationId xmlns:a16="http://schemas.microsoft.com/office/drawing/2014/main" id="{97C93487-019D-74D3-CA03-305661212A69}"/>
                  </a:ext>
                </a:extLst>
              </p:cNvPr>
              <p:cNvSpPr/>
              <p:nvPr/>
            </p:nvSpPr>
            <p:spPr>
              <a:xfrm>
                <a:off x="8257725" y="2753553"/>
                <a:ext cx="115405" cy="162503"/>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738" name="PlaceHolder 1"/>
          <p:cNvSpPr>
            <a:spLocks noGrp="1"/>
          </p:cNvSpPr>
          <p:nvPr>
            <p:ph type="title"/>
          </p:nvPr>
        </p:nvSpPr>
        <p:spPr>
          <a:xfrm>
            <a:off x="-74880" y="0"/>
            <a:ext cx="9218879" cy="712458"/>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1" strike="noStrike" spc="-1" dirty="0">
                <a:solidFill>
                  <a:schemeClr val="dk2"/>
                </a:solidFill>
                <a:latin typeface="Arial (Headings)"/>
                <a:ea typeface="IBM Plex Mono"/>
              </a:rPr>
              <a:t>Conclusions and future </a:t>
            </a:r>
            <a:endParaRPr lang="fr-FR" sz="3000" b="0" strike="noStrike" spc="-1" dirty="0">
              <a:solidFill>
                <a:schemeClr val="dk1"/>
              </a:solidFill>
              <a:latin typeface="Arial (Headings)"/>
            </a:endParaRPr>
          </a:p>
        </p:txBody>
      </p:sp>
      <p:grpSp>
        <p:nvGrpSpPr>
          <p:cNvPr id="1740" name="Google Shape;1843;p46"/>
          <p:cNvGrpSpPr/>
          <p:nvPr/>
        </p:nvGrpSpPr>
        <p:grpSpPr>
          <a:xfrm>
            <a:off x="-74880" y="1766160"/>
            <a:ext cx="480600" cy="480600"/>
            <a:chOff x="-74880" y="1766160"/>
            <a:chExt cx="480600" cy="480600"/>
          </a:xfrm>
        </p:grpSpPr>
        <p:sp>
          <p:nvSpPr>
            <p:cNvPr id="1741"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2"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3"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4"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5"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6"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7"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 name="TextBox 8"/>
          <p:cNvSpPr txBox="1"/>
          <p:nvPr/>
        </p:nvSpPr>
        <p:spPr>
          <a:xfrm>
            <a:off x="228600" y="1508670"/>
            <a:ext cx="4190999" cy="220316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chemeClr val="bg1"/>
                </a:solidFill>
                <a:latin typeface="Proxima Nova"/>
              </a:rPr>
              <a:t>Standard Evolution:</a:t>
            </a:r>
            <a:r>
              <a:rPr sz="1300" b="0" i="0" dirty="0">
                <a:solidFill>
                  <a:schemeClr val="bg1"/>
                </a:solidFill>
                <a:latin typeface="Proxima Nova"/>
              </a:rPr>
              <a:t> Jakarta EE, OpenAPI, and </a:t>
            </a:r>
            <a:r>
              <a:rPr sz="1300" b="0" i="0" dirty="0" err="1">
                <a:solidFill>
                  <a:schemeClr val="bg1"/>
                </a:solidFill>
                <a:latin typeface="Proxima Nova"/>
              </a:rPr>
              <a:t>MicroProfile</a:t>
            </a:r>
            <a:r>
              <a:rPr sz="1300" b="0" i="0" dirty="0">
                <a:solidFill>
                  <a:schemeClr val="bg1"/>
                </a:solidFill>
                <a:latin typeface="Proxima Nova"/>
              </a:rPr>
              <a:t> are driving future enhancements.</a:t>
            </a:r>
          </a:p>
          <a:p>
            <a:pPr marL="228600" lvl="1" indent="-91440" algn="l">
              <a:spcBef>
                <a:spcPts val="1200"/>
              </a:spcBef>
              <a:spcAft>
                <a:spcPts val="0"/>
              </a:spcAft>
              <a:buSzPct val="100000"/>
              <a:buFont typeface="Arial"/>
              <a:buChar char="•"/>
            </a:pPr>
            <a:r>
              <a:rPr sz="1300" b="1" i="0" dirty="0">
                <a:solidFill>
                  <a:schemeClr val="bg1"/>
                </a:solidFill>
                <a:latin typeface="Proxima Nova"/>
              </a:rPr>
              <a:t>Cloud-Native Readiness:</a:t>
            </a:r>
            <a:r>
              <a:rPr sz="1300" b="0" i="0" dirty="0">
                <a:solidFill>
                  <a:schemeClr val="bg1"/>
                </a:solidFill>
                <a:latin typeface="Proxima Nova"/>
              </a:rPr>
              <a:t> Serverless Java, service meshes, and Kubernetes-native tools are gaining traction.</a:t>
            </a:r>
          </a:p>
          <a:p>
            <a:pPr marL="228600" lvl="1" indent="-91440" algn="l">
              <a:spcBef>
                <a:spcPts val="1200"/>
              </a:spcBef>
              <a:spcAft>
                <a:spcPts val="0"/>
              </a:spcAft>
              <a:buSzPct val="100000"/>
              <a:buFont typeface="Arial"/>
              <a:buChar char="•"/>
            </a:pPr>
            <a:r>
              <a:rPr sz="1300" b="1" i="0" dirty="0">
                <a:solidFill>
                  <a:schemeClr val="bg1"/>
                </a:solidFill>
                <a:latin typeface="Proxima Nova"/>
              </a:rPr>
              <a:t>AI and Analytics Integration:</a:t>
            </a:r>
            <a:r>
              <a:rPr sz="1300" b="0" i="0" dirty="0">
                <a:solidFill>
                  <a:schemeClr val="bg1"/>
                </a:solidFill>
                <a:latin typeface="Proxima Nova"/>
              </a:rPr>
              <a:t> Web services increasingly act as connectors for ML models and data pipelines</a:t>
            </a:r>
            <a:r>
              <a:rPr sz="1300" b="0" i="0" dirty="0">
                <a:solidFill>
                  <a:srgbClr val="616161"/>
                </a:solidFill>
                <a:latin typeface="Proxima Nova"/>
              </a:rPr>
              <a:t>.</a:t>
            </a:r>
          </a:p>
        </p:txBody>
      </p:sp>
      <p:pic>
        <p:nvPicPr>
          <p:cNvPr id="2" name="Picture 1">
            <a:extLst>
              <a:ext uri="{FF2B5EF4-FFF2-40B4-BE49-F238E27FC236}">
                <a16:creationId xmlns:a16="http://schemas.microsoft.com/office/drawing/2014/main" id="{A29327CD-9CE8-6446-57A7-BE8FDE802B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0911" y="1204409"/>
            <a:ext cx="3050120" cy="30260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100"/>
                                  </p:stCondLst>
                                  <p:endCondLst>
                                    <p:cond evt="onNext" delay="0">
                                      <p:tgtEl>
                                        <p:sldTgt/>
                                      </p:tgtEl>
                                    </p:cond>
                                  </p:endCondLst>
                                  <p:childTnLst>
                                    <p:animMotion origin="layout" path="M 2.22222E-6 4.93827E-6 L 0.00017 0.01543 " pathEditMode="relative" rAng="0" ptsTypes="AA">
                                      <p:cBhvr>
                                        <p:cTn id="6" dur="2000" fill="hold"/>
                                        <p:tgtEl>
                                          <p:spTgt spid="2"/>
                                        </p:tgtEl>
                                        <p:attrNameLst>
                                          <p:attrName>ppt_x</p:attrName>
                                          <p:attrName>ppt_y</p:attrName>
                                        </p:attrNameLst>
                                      </p:cBhvr>
                                      <p:rCtr x="0" y="772"/>
                                    </p:animMotion>
                                  </p:childTnLst>
                                </p:cTn>
                              </p:par>
                              <p:par>
                                <p:cTn id="7" presetID="14" presetClass="entr" presetSubtype="5"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randombar(vertic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PlaceHolder 2"/>
          <p:cNvSpPr>
            <a:spLocks noGrp="1"/>
          </p:cNvSpPr>
          <p:nvPr>
            <p:ph type="subTitle"/>
          </p:nvPr>
        </p:nvSpPr>
        <p:spPr>
          <a:xfrm>
            <a:off x="723960" y="3247920"/>
            <a:ext cx="5600520" cy="456840"/>
          </a:xfrm>
          <a:prstGeom prst="rect">
            <a:avLst/>
          </a:prstGeom>
          <a:noFill/>
          <a:ln w="0">
            <a:noFill/>
          </a:ln>
        </p:spPr>
        <p:txBody>
          <a:bodyPr lIns="91440" tIns="91440" rIns="91440" bIns="91440" anchor="t">
            <a:normAutofit/>
          </a:bodyPr>
          <a:lstStyle/>
          <a:p>
            <a:pPr indent="0" algn="ctr">
              <a:buNone/>
            </a:pPr>
            <a:endParaRPr lang="en-US" sz="1400" b="0" strike="noStrike" spc="-1">
              <a:solidFill>
                <a:schemeClr val="dk1"/>
              </a:solidFill>
              <a:latin typeface="Poppins"/>
              <a:ea typeface="Poppins"/>
            </a:endParaRPr>
          </a:p>
        </p:txBody>
      </p:sp>
      <p:grpSp>
        <p:nvGrpSpPr>
          <p:cNvPr id="1370" name="Google Shape;1485;p38"/>
          <p:cNvGrpSpPr/>
          <p:nvPr/>
        </p:nvGrpSpPr>
        <p:grpSpPr>
          <a:xfrm>
            <a:off x="-374400" y="3354480"/>
            <a:ext cx="3922200" cy="2969640"/>
            <a:chOff x="-374400" y="3354480"/>
            <a:chExt cx="3922200" cy="2969640"/>
          </a:xfrm>
        </p:grpSpPr>
        <p:grpSp>
          <p:nvGrpSpPr>
            <p:cNvPr id="1371" name="Google Shape;1487;p38"/>
            <p:cNvGrpSpPr/>
            <p:nvPr/>
          </p:nvGrpSpPr>
          <p:grpSpPr>
            <a:xfrm>
              <a:off x="1853640" y="4445640"/>
              <a:ext cx="1694160" cy="1359720"/>
              <a:chOff x="1853640" y="4445640"/>
              <a:chExt cx="1694160" cy="1359720"/>
            </a:xfrm>
          </p:grpSpPr>
          <p:sp>
            <p:nvSpPr>
              <p:cNvPr id="1372"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3"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4"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375" name="PlaceHolder 3"/>
          <p:cNvSpPr>
            <a:spLocks noGrp="1"/>
          </p:cNvSpPr>
          <p:nvPr>
            <p:ph type="title"/>
          </p:nvPr>
        </p:nvSpPr>
        <p:spPr>
          <a:xfrm>
            <a:off x="723960" y="2076480"/>
            <a:ext cx="5600520" cy="8377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1" strike="noStrike" spc="-1" dirty="0">
                <a:solidFill>
                  <a:schemeClr val="dk2"/>
                </a:solidFill>
                <a:ea typeface="IBM Plex Mono"/>
              </a:rPr>
              <a:t>Introduction</a:t>
            </a:r>
            <a:endParaRPr lang="fr-FR" sz="5000" b="0" strike="noStrike" spc="-1" dirty="0">
              <a:solidFill>
                <a:schemeClr val="dk1"/>
              </a:solidFill>
            </a:endParaRPr>
          </a:p>
        </p:txBody>
      </p:sp>
      <p:grpSp>
        <p:nvGrpSpPr>
          <p:cNvPr id="1376" name="Google Shape;1492;p38"/>
          <p:cNvGrpSpPr/>
          <p:nvPr/>
        </p:nvGrpSpPr>
        <p:grpSpPr>
          <a:xfrm>
            <a:off x="6487560" y="-1301040"/>
            <a:ext cx="4267800" cy="6665400"/>
            <a:chOff x="6487560" y="-1301040"/>
            <a:chExt cx="4267800" cy="6665400"/>
          </a:xfrm>
        </p:grpSpPr>
        <p:sp>
          <p:nvSpPr>
            <p:cNvPr id="1377"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8"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9"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0"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1"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382" name="Google Shape;1499;p38"/>
            <p:cNvGrpSpPr/>
            <p:nvPr/>
          </p:nvGrpSpPr>
          <p:grpSpPr>
            <a:xfrm>
              <a:off x="8232840" y="4254480"/>
              <a:ext cx="708120" cy="707760"/>
              <a:chOff x="8232840" y="4254480"/>
              <a:chExt cx="708120" cy="707760"/>
            </a:xfrm>
          </p:grpSpPr>
          <p:sp>
            <p:nvSpPr>
              <p:cNvPr id="1383"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4"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5"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6"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7"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8"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9"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90" name="Google Shape;1507;p38"/>
            <p:cNvGrpSpPr/>
            <p:nvPr/>
          </p:nvGrpSpPr>
          <p:grpSpPr>
            <a:xfrm>
              <a:off x="8999280" y="3354480"/>
              <a:ext cx="457920" cy="457200"/>
              <a:chOff x="8999280" y="3354480"/>
              <a:chExt cx="457920" cy="457200"/>
            </a:xfrm>
          </p:grpSpPr>
          <p:sp>
            <p:nvSpPr>
              <p:cNvPr id="1391"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2"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3"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4"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5"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6"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7"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98" name="Google Shape;1515;p38"/>
            <p:cNvGrpSpPr/>
            <p:nvPr/>
          </p:nvGrpSpPr>
          <p:grpSpPr>
            <a:xfrm>
              <a:off x="8146800" y="539640"/>
              <a:ext cx="207720" cy="207720"/>
              <a:chOff x="8146800" y="539640"/>
              <a:chExt cx="207720" cy="207720"/>
            </a:xfrm>
          </p:grpSpPr>
          <p:sp>
            <p:nvSpPr>
              <p:cNvPr id="1399"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0"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01" name="Google Shape;1518;p38"/>
            <p:cNvGrpSpPr/>
            <p:nvPr/>
          </p:nvGrpSpPr>
          <p:grpSpPr>
            <a:xfrm>
              <a:off x="7554240" y="2467800"/>
              <a:ext cx="207720" cy="207720"/>
              <a:chOff x="7554240" y="2467800"/>
              <a:chExt cx="207720" cy="207720"/>
            </a:xfrm>
          </p:grpSpPr>
          <p:sp>
            <p:nvSpPr>
              <p:cNvPr id="1402"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3"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04"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52200" bIns="52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05" name="Google Shape;1522;p38"/>
          <p:cNvGrpSpPr/>
          <p:nvPr/>
        </p:nvGrpSpPr>
        <p:grpSpPr>
          <a:xfrm>
            <a:off x="795960" y="3019680"/>
            <a:ext cx="4559040" cy="133920"/>
            <a:chOff x="795960" y="3019680"/>
            <a:chExt cx="4559040" cy="133920"/>
          </a:xfrm>
        </p:grpSpPr>
        <p:sp>
          <p:nvSpPr>
            <p:cNvPr id="1406"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407" name="Google Shape;1524;p38"/>
            <p:cNvCxnSpPr/>
            <p:nvPr/>
          </p:nvCxnSpPr>
          <p:spPr>
            <a:xfrm>
              <a:off x="795960" y="3086640"/>
              <a:ext cx="4463280" cy="360"/>
            </a:xfrm>
            <a:prstGeom prst="straightConnector1">
              <a:avLst/>
            </a:prstGeom>
            <a:ln w="9525">
              <a:solidFill>
                <a:srgbClr val="0C0A9E"/>
              </a:solidFill>
              <a:round/>
            </a:ln>
          </p:spPr>
        </p:cxnSp>
        <p:sp>
          <p:nvSpPr>
            <p:cNvPr id="1408"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3" name="Picture 2">
            <a:extLst>
              <a:ext uri="{FF2B5EF4-FFF2-40B4-BE49-F238E27FC236}">
                <a16:creationId xmlns:a16="http://schemas.microsoft.com/office/drawing/2014/main" id="{0FEDD30C-F847-4848-EEF1-3B25C54EE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07842" y="1694635"/>
            <a:ext cx="2892759" cy="3251830"/>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endCondLst>
                                    <p:cond evt="onNext" delay="0">
                                      <p:tgtEl>
                                        <p:sldTgt/>
                                      </p:tgtEl>
                                    </p:cond>
                                  </p:endCondLst>
                                  <p:childTnLst>
                                    <p:animMotion origin="layout" path="M -4.16667E-6 -3.7037E-7 L 0.00018 0.02407 " pathEditMode="relative" rAng="0" ptsTypes="AA">
                                      <p:cBhvr>
                                        <p:cTn id="6" dur="2000" fill="hold"/>
                                        <p:tgtEl>
                                          <p:spTgt spid="3"/>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1CE3876-EEE0-87DB-5A84-91BC7B2356A9}"/>
              </a:ext>
            </a:extLst>
          </p:cNvPr>
          <p:cNvSpPr/>
          <p:nvPr/>
        </p:nvSpPr>
        <p:spPr>
          <a:xfrm>
            <a:off x="35006" y="445672"/>
            <a:ext cx="4536993" cy="4529218"/>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09"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 sz="3000" b="1" strike="noStrike" spc="-1" dirty="0">
                <a:solidFill>
                  <a:schemeClr val="dk2"/>
                </a:solidFill>
                <a:latin typeface="IBM Plex Mono"/>
                <a:ea typeface="IBM Plex Mono"/>
              </a:rPr>
              <a:t> </a:t>
            </a:r>
            <a:r>
              <a:rPr lang="en" sz="3000" b="1" strike="noStrike" spc="-1" dirty="0">
                <a:solidFill>
                  <a:schemeClr val="dk2"/>
                </a:solidFill>
                <a:ea typeface="IBM Plex Mono"/>
              </a:rPr>
              <a:t>Java Web Services</a:t>
            </a:r>
            <a:endParaRPr lang="fr-FR" sz="3000" b="0" strike="noStrike" spc="-1" dirty="0">
              <a:solidFill>
                <a:schemeClr val="dk1"/>
              </a:solidFill>
            </a:endParaRPr>
          </a:p>
        </p:txBody>
      </p:sp>
      <p:grpSp>
        <p:nvGrpSpPr>
          <p:cNvPr id="1412" name="Google Shape;1533;p39"/>
          <p:cNvGrpSpPr/>
          <p:nvPr/>
        </p:nvGrpSpPr>
        <p:grpSpPr>
          <a:xfrm>
            <a:off x="-123840" y="4132440"/>
            <a:ext cx="4558680" cy="1140480"/>
            <a:chOff x="-123840" y="4132440"/>
            <a:chExt cx="4558680" cy="1140480"/>
          </a:xfrm>
        </p:grpSpPr>
        <p:grpSp>
          <p:nvGrpSpPr>
            <p:cNvPr id="1413" name="Google Shape;1534;p39"/>
            <p:cNvGrpSpPr/>
            <p:nvPr/>
          </p:nvGrpSpPr>
          <p:grpSpPr>
            <a:xfrm>
              <a:off x="360" y="4132440"/>
              <a:ext cx="2307960" cy="1140480"/>
              <a:chOff x="360" y="4132440"/>
              <a:chExt cx="2307960" cy="1140480"/>
            </a:xfrm>
          </p:grpSpPr>
          <p:sp>
            <p:nvSpPr>
              <p:cNvPr id="1414"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5"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16" name="Google Shape;1537;p39"/>
            <p:cNvGrpSpPr/>
            <p:nvPr/>
          </p:nvGrpSpPr>
          <p:grpSpPr>
            <a:xfrm>
              <a:off x="-123840" y="4386240"/>
              <a:ext cx="4558680" cy="133920"/>
              <a:chOff x="-123840" y="4386240"/>
              <a:chExt cx="4558680" cy="133920"/>
            </a:xfrm>
          </p:grpSpPr>
          <p:sp>
            <p:nvSpPr>
              <p:cNvPr id="1417"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418" name="Google Shape;1539;p39"/>
              <p:cNvCxnSpPr/>
              <p:nvPr/>
            </p:nvCxnSpPr>
            <p:spPr>
              <a:xfrm>
                <a:off x="-123840" y="4453200"/>
                <a:ext cx="4462920" cy="360"/>
              </a:xfrm>
              <a:prstGeom prst="straightConnector1">
                <a:avLst/>
              </a:prstGeom>
              <a:ln w="9525">
                <a:solidFill>
                  <a:srgbClr val="0C0A9E"/>
                </a:solidFill>
                <a:round/>
              </a:ln>
            </p:spPr>
          </p:cxnSp>
          <p:sp>
            <p:nvSpPr>
              <p:cNvPr id="1419"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
        <p:nvSpPr>
          <p:cNvPr id="2" name="TextBox 1"/>
          <p:cNvSpPr txBox="1"/>
          <p:nvPr/>
        </p:nvSpPr>
        <p:spPr>
          <a:xfrm>
            <a:off x="228600" y="1508670"/>
            <a:ext cx="4190999" cy="240322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Definition:</a:t>
            </a:r>
            <a:r>
              <a:rPr sz="1300" b="0" i="0" dirty="0">
                <a:solidFill>
                  <a:srgbClr val="616161"/>
                </a:solidFill>
                <a:latin typeface="Proxima Nova"/>
              </a:rPr>
              <a:t> Java Web Services are platform-independent APIs enabling applications to interact over the web using protocols like HTTP and XML/JSON.</a:t>
            </a:r>
          </a:p>
          <a:p>
            <a:pPr marL="228600" lvl="1" indent="-91440" algn="l">
              <a:spcBef>
                <a:spcPts val="1200"/>
              </a:spcBef>
              <a:spcAft>
                <a:spcPts val="0"/>
              </a:spcAft>
              <a:buSzPct val="100000"/>
              <a:buFont typeface="Arial"/>
              <a:buChar char="•"/>
            </a:pPr>
            <a:r>
              <a:rPr sz="1300" b="1" i="0" dirty="0">
                <a:solidFill>
                  <a:srgbClr val="616161"/>
                </a:solidFill>
                <a:latin typeface="Proxima Nova"/>
              </a:rPr>
              <a:t>Purpose:</a:t>
            </a:r>
            <a:r>
              <a:rPr sz="1300" b="0" i="0" dirty="0">
                <a:solidFill>
                  <a:srgbClr val="616161"/>
                </a:solidFill>
                <a:latin typeface="Proxima Nova"/>
              </a:rPr>
              <a:t> Facilitate interoperability across diverse platforms and systems by using open standards for communication.</a:t>
            </a:r>
          </a:p>
          <a:p>
            <a:pPr marL="228600" lvl="1" indent="-91440" algn="l">
              <a:spcBef>
                <a:spcPts val="1200"/>
              </a:spcBef>
              <a:spcAft>
                <a:spcPts val="0"/>
              </a:spcAft>
              <a:buSzPct val="100000"/>
              <a:buFont typeface="Arial"/>
              <a:buChar char="•"/>
            </a:pPr>
            <a:r>
              <a:rPr sz="1300" b="1" i="0" dirty="0">
                <a:solidFill>
                  <a:srgbClr val="616161"/>
                </a:solidFill>
                <a:latin typeface="Proxima Nova"/>
              </a:rPr>
              <a:t>Key Technologies:</a:t>
            </a:r>
            <a:r>
              <a:rPr sz="1300" b="0" i="0" dirty="0">
                <a:solidFill>
                  <a:srgbClr val="616161"/>
                </a:solidFill>
                <a:latin typeface="Proxima Nova"/>
              </a:rPr>
              <a:t> SOAP, REST</a:t>
            </a:r>
            <a:r>
              <a:rPr lang="en-US" sz="1300" b="0" i="0" dirty="0">
                <a:solidFill>
                  <a:srgbClr val="616161"/>
                </a:solidFill>
                <a:latin typeface="Proxima Nova"/>
              </a:rPr>
              <a:t> are </a:t>
            </a:r>
            <a:r>
              <a:rPr sz="1300" b="0" i="0" dirty="0">
                <a:solidFill>
                  <a:srgbClr val="616161"/>
                </a:solidFill>
                <a:latin typeface="Proxima Nova"/>
              </a:rPr>
              <a:t> the core technology stack.</a:t>
            </a:r>
          </a:p>
        </p:txBody>
      </p:sp>
      <p:pic>
        <p:nvPicPr>
          <p:cNvPr id="3" name="Picture 2" descr="tmp9uwxsz5d.png"/>
          <p:cNvPicPr>
            <a:picLocks noChangeAspect="1"/>
          </p:cNvPicPr>
          <p:nvPr/>
        </p:nvPicPr>
        <p:blipFill>
          <a:blip r:embed="rId2"/>
          <a:stretch>
            <a:fillRect/>
          </a:stretch>
        </p:blipFill>
        <p:spPr>
          <a:xfrm>
            <a:off x="4724400" y="1508670"/>
            <a:ext cx="4190999" cy="2362200"/>
          </a:xfrm>
          <a:prstGeom prst="rect">
            <a:avLst/>
          </a:prstGeom>
        </p:spPr>
      </p:pic>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dirty="0">
                <a:solidFill>
                  <a:srgbClr val="616161"/>
                </a:solidFill>
                <a:latin typeface="Proxima Nova"/>
              </a:rPr>
              <a:t>Photo by </a:t>
            </a:r>
            <a:r>
              <a:rPr sz="900" b="0" i="0" dirty="0" err="1">
                <a:solidFill>
                  <a:srgbClr val="616161"/>
                </a:solidFill>
                <a:latin typeface="Proxima Nova"/>
              </a:rPr>
              <a:t>apoorv</a:t>
            </a:r>
            <a:r>
              <a:rPr sz="900" b="0" i="0" dirty="0">
                <a:solidFill>
                  <a:srgbClr val="616161"/>
                </a:solidFill>
                <a:latin typeface="Proxima Nova"/>
              </a:rPr>
              <a:t> </a:t>
            </a:r>
            <a:r>
              <a:rPr sz="900" b="0" i="0" dirty="0" err="1">
                <a:solidFill>
                  <a:srgbClr val="616161"/>
                </a:solidFill>
                <a:latin typeface="Proxima Nova"/>
              </a:rPr>
              <a:t>mittal</a:t>
            </a:r>
            <a:r>
              <a:rPr sz="900" b="0" i="0" dirty="0">
                <a:solidFill>
                  <a:srgbClr val="616161"/>
                </a:solidFill>
                <a:latin typeface="Proxima Nova"/>
              </a:rPr>
              <a:t> on </a:t>
            </a:r>
            <a:r>
              <a:rPr sz="900" b="0" i="0" dirty="0" err="1">
                <a:solidFill>
                  <a:srgbClr val="616161"/>
                </a:solidFill>
                <a:latin typeface="Proxima Nova"/>
              </a:rPr>
              <a:t>Unsplash</a:t>
            </a:r>
            <a:endParaRPr sz="900" b="0" i="0" dirty="0">
              <a:solidFill>
                <a:srgbClr val="616161"/>
              </a:solidFill>
              <a:latin typeface="Proxima Nova"/>
            </a:endParaRPr>
          </a:p>
        </p:txBody>
      </p:sp>
      <p:sp>
        <p:nvSpPr>
          <p:cNvPr id="4" name="Subtitle 3"/>
          <p:cNvSpPr txBox="1">
            <a:spLocks/>
          </p:cNvSpPr>
          <p:nvPr/>
        </p:nvSpPr>
        <p:spPr>
          <a:xfrm>
            <a:off x="418188" y="946040"/>
            <a:ext cx="8520599" cy="481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Understanding Service-Oriented Architecture in Java</a:t>
            </a:r>
          </a:p>
        </p:txBody>
      </p:sp>
      <p:pic>
        <p:nvPicPr>
          <p:cNvPr id="7" name="Picture 6">
            <a:extLst>
              <a:ext uri="{FF2B5EF4-FFF2-40B4-BE49-F238E27FC236}">
                <a16:creationId xmlns:a16="http://schemas.microsoft.com/office/drawing/2014/main" id="{A9840E8F-96A5-C4E6-28E6-C7E8CC6E3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38599" y="-2190285"/>
            <a:ext cx="2892759" cy="3251830"/>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6"/>
                                        </p:tgtEl>
                                        <p:attrNameLst>
                                          <p:attrName>r</p:attrName>
                                        </p:attrNameLst>
                                      </p:cBhvr>
                                    </p:animRot>
                                  </p:childTnLst>
                                </p:cTn>
                              </p:par>
                              <p:par>
                                <p:cTn id="10" presetID="42" presetClass="path" presetSubtype="0" repeatCount="indefinite" accel="50000" decel="50000" autoRev="1" fill="hold" nodeType="withEffect">
                                  <p:stCondLst>
                                    <p:cond delay="0"/>
                                  </p:stCondLst>
                                  <p:endCondLst>
                                    <p:cond evt="onNext" delay="0">
                                      <p:tgtEl>
                                        <p:sldTgt/>
                                      </p:tgtEl>
                                    </p:cond>
                                  </p:endCondLst>
                                  <p:childTnLst>
                                    <p:animMotion origin="layout" path="M 4.44444E-6 -2.09877E-6 L 0.00017 0.02408 " pathEditMode="relative" rAng="0" ptsTypes="AA">
                                      <p:cBhvr>
                                        <p:cTn id="11" dur="2000" fill="hold"/>
                                        <p:tgtEl>
                                          <p:spTgt spid="7"/>
                                        </p:tgtEl>
                                        <p:attrNameLst>
                                          <p:attrName>ppt_x</p:attrName>
                                          <p:attrName>ppt_y</p:attrName>
                                        </p:attrNameLst>
                                      </p:cBhvr>
                                      <p:rCtr x="17"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241484"/>
            <a:ext cx="9144000" cy="712925"/>
          </a:xfrm>
        </p:spPr>
        <p:txBody>
          <a:bodyPr>
            <a:normAutofit/>
          </a:bodyPr>
          <a:lstStyle/>
          <a:p>
            <a:pPr algn="ctr"/>
            <a:r>
              <a:rPr b="1" dirty="0">
                <a:solidFill>
                  <a:schemeClr val="accent2">
                    <a:lumMod val="50000"/>
                  </a:schemeClr>
                </a:solidFill>
              </a:rPr>
              <a:t>History and Evolution</a:t>
            </a:r>
          </a:p>
        </p:txBody>
      </p:sp>
      <p:sp>
        <p:nvSpPr>
          <p:cNvPr id="4" name="Subtitle 3"/>
          <p:cNvSpPr>
            <a:spLocks noGrp="1"/>
          </p:cNvSpPr>
          <p:nvPr>
            <p:ph type="subTitle" idx="13"/>
          </p:nvPr>
        </p:nvSpPr>
        <p:spPr>
          <a:xfrm>
            <a:off x="588146" y="1467838"/>
            <a:ext cx="8520599" cy="481810"/>
          </a:xfrm>
        </p:spPr>
        <p:txBody>
          <a:bodyPr>
            <a:normAutofit/>
          </a:bodyPr>
          <a:lstStyle/>
          <a:p>
            <a:r>
              <a:t>Milestones in Java Web Services Development</a:t>
            </a:r>
          </a:p>
        </p:txBody>
      </p:sp>
      <p:sp>
        <p:nvSpPr>
          <p:cNvPr id="5" name="Rectangle 4"/>
          <p:cNvSpPr/>
          <p:nvPr/>
        </p:nvSpPr>
        <p:spPr>
          <a:xfrm>
            <a:off x="505047" y="2263582"/>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505047" y="2263582"/>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352498" y="2080706"/>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505047" y="2263582"/>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505047" y="2263582"/>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698797" y="226358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698797" y="2263582"/>
            <a:ext cx="304800" cy="304800"/>
          </a:xfrm>
          <a:prstGeom prst="rect">
            <a:avLst/>
          </a:prstGeom>
          <a:noFill/>
          <a:ln>
            <a:noFill/>
          </a:ln>
        </p:spPr>
        <p:txBody>
          <a:bodyPr wrap="square" lIns="0" tIns="0" rIns="0" bIns="0" anchor="t">
            <a:spAutoFit/>
          </a:bodyPr>
          <a:lstStyle/>
          <a:p>
            <a:pPr algn="ctr"/>
            <a:endParaRPr/>
          </a:p>
        </p:txBody>
      </p:sp>
      <p:pic>
        <p:nvPicPr>
          <p:cNvPr id="12" name="Picture 11" descr="tmp47bhn1vd.png"/>
          <p:cNvPicPr>
            <a:picLocks noChangeAspect="1"/>
          </p:cNvPicPr>
          <p:nvPr/>
        </p:nvPicPr>
        <p:blipFill>
          <a:blip r:embed="rId3"/>
          <a:stretch>
            <a:fillRect/>
          </a:stretch>
        </p:blipFill>
        <p:spPr>
          <a:xfrm>
            <a:off x="1698797" y="2263582"/>
            <a:ext cx="304800" cy="304800"/>
          </a:xfrm>
          <a:prstGeom prst="rect">
            <a:avLst/>
          </a:prstGeom>
        </p:spPr>
      </p:pic>
      <p:sp>
        <p:nvSpPr>
          <p:cNvPr id="13" name="TextBox 12"/>
          <p:cNvSpPr txBox="1"/>
          <p:nvPr/>
        </p:nvSpPr>
        <p:spPr>
          <a:xfrm>
            <a:off x="505047" y="2720782"/>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Early 2000s</a:t>
            </a:r>
          </a:p>
          <a:p>
            <a:pPr algn="ctr">
              <a:spcAft>
                <a:spcPts val="1200"/>
              </a:spcAft>
            </a:pPr>
            <a:r>
              <a:rPr sz="1300" b="0" i="0" dirty="0">
                <a:solidFill>
                  <a:srgbClr val="616161"/>
                </a:solidFill>
                <a:latin typeface="Proxima Nova"/>
              </a:rPr>
              <a:t>Introduction of SOAP and WSDL; Java API for XML-Based RPC (JAX-RPC) emerges as an early standard.</a:t>
            </a:r>
          </a:p>
        </p:txBody>
      </p:sp>
      <p:sp>
        <p:nvSpPr>
          <p:cNvPr id="14" name="Rectangle 13"/>
          <p:cNvSpPr/>
          <p:nvPr/>
        </p:nvSpPr>
        <p:spPr>
          <a:xfrm>
            <a:off x="3502147" y="2263582"/>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695898" y="226358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695898" y="2263582"/>
            <a:ext cx="304800" cy="304800"/>
          </a:xfrm>
          <a:prstGeom prst="rect">
            <a:avLst/>
          </a:prstGeom>
          <a:noFill/>
          <a:ln>
            <a:noFill/>
          </a:ln>
        </p:spPr>
        <p:txBody>
          <a:bodyPr wrap="square" lIns="0" tIns="0" rIns="0" bIns="0" anchor="t">
            <a:spAutoFit/>
          </a:bodyPr>
          <a:lstStyle/>
          <a:p>
            <a:pPr algn="ctr"/>
            <a:endParaRPr/>
          </a:p>
        </p:txBody>
      </p:sp>
      <p:pic>
        <p:nvPicPr>
          <p:cNvPr id="17" name="Picture 16" descr="tmpg3dgtnlo.png"/>
          <p:cNvPicPr>
            <a:picLocks noChangeAspect="1"/>
          </p:cNvPicPr>
          <p:nvPr/>
        </p:nvPicPr>
        <p:blipFill>
          <a:blip r:embed="rId4"/>
          <a:stretch>
            <a:fillRect/>
          </a:stretch>
        </p:blipFill>
        <p:spPr>
          <a:xfrm>
            <a:off x="4695898" y="2263582"/>
            <a:ext cx="304800" cy="304800"/>
          </a:xfrm>
          <a:prstGeom prst="rect">
            <a:avLst/>
          </a:prstGeom>
        </p:spPr>
      </p:pic>
      <p:sp>
        <p:nvSpPr>
          <p:cNvPr id="18" name="TextBox 17"/>
          <p:cNvSpPr txBox="1"/>
          <p:nvPr/>
        </p:nvSpPr>
        <p:spPr>
          <a:xfrm>
            <a:off x="3502147" y="2720782"/>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Mid 2000s</a:t>
            </a:r>
          </a:p>
          <a:p>
            <a:pPr algn="ctr">
              <a:spcAft>
                <a:spcPts val="1200"/>
              </a:spcAft>
            </a:pPr>
            <a:r>
              <a:rPr sz="1300" b="0" i="0">
                <a:solidFill>
                  <a:srgbClr val="616161"/>
                </a:solidFill>
                <a:latin typeface="Proxima Nova"/>
              </a:rPr>
              <a:t>JAX-WS replaces JAX-RPC with annotations-based model; RESTful paradigm gains popularity.</a:t>
            </a:r>
          </a:p>
        </p:txBody>
      </p:sp>
      <p:sp>
        <p:nvSpPr>
          <p:cNvPr id="19" name="Rectangle 18"/>
          <p:cNvSpPr/>
          <p:nvPr/>
        </p:nvSpPr>
        <p:spPr>
          <a:xfrm>
            <a:off x="6499397" y="2263582"/>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693147" y="226358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693147" y="2263582"/>
            <a:ext cx="304800" cy="304800"/>
          </a:xfrm>
          <a:prstGeom prst="rect">
            <a:avLst/>
          </a:prstGeom>
          <a:noFill/>
          <a:ln>
            <a:noFill/>
          </a:ln>
        </p:spPr>
        <p:txBody>
          <a:bodyPr wrap="square" lIns="0" tIns="0" rIns="0" bIns="0" anchor="t">
            <a:spAutoFit/>
          </a:bodyPr>
          <a:lstStyle/>
          <a:p>
            <a:pPr algn="ctr"/>
            <a:endParaRPr/>
          </a:p>
        </p:txBody>
      </p:sp>
      <p:pic>
        <p:nvPicPr>
          <p:cNvPr id="22" name="Picture 21" descr="tmppmb_isw2.png"/>
          <p:cNvPicPr>
            <a:picLocks noChangeAspect="1"/>
          </p:cNvPicPr>
          <p:nvPr/>
        </p:nvPicPr>
        <p:blipFill>
          <a:blip r:embed="rId5"/>
          <a:stretch>
            <a:fillRect/>
          </a:stretch>
        </p:blipFill>
        <p:spPr>
          <a:xfrm>
            <a:off x="7693147" y="2263582"/>
            <a:ext cx="304800" cy="304800"/>
          </a:xfrm>
          <a:prstGeom prst="rect">
            <a:avLst/>
          </a:prstGeom>
        </p:spPr>
      </p:pic>
      <p:sp>
        <p:nvSpPr>
          <p:cNvPr id="23" name="TextBox 22"/>
          <p:cNvSpPr txBox="1"/>
          <p:nvPr/>
        </p:nvSpPr>
        <p:spPr>
          <a:xfrm>
            <a:off x="6499397" y="2720782"/>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2010s and beyond</a:t>
            </a:r>
          </a:p>
          <a:p>
            <a:pPr algn="ctr">
              <a:spcAft>
                <a:spcPts val="1200"/>
              </a:spcAft>
            </a:pPr>
            <a:r>
              <a:rPr sz="1300" b="0" i="0" dirty="0">
                <a:solidFill>
                  <a:srgbClr val="616161"/>
                </a:solidFill>
                <a:latin typeface="Proxima Nova"/>
              </a:rPr>
              <a:t>Rise of JAX-RS, JSON-B, microservices, Docker, and cloud-native deployment techniques.</a:t>
            </a:r>
          </a:p>
        </p:txBody>
      </p:sp>
      <p:pic>
        <p:nvPicPr>
          <p:cNvPr id="3" name="Picture 2">
            <a:extLst>
              <a:ext uri="{FF2B5EF4-FFF2-40B4-BE49-F238E27FC236}">
                <a16:creationId xmlns:a16="http://schemas.microsoft.com/office/drawing/2014/main" id="{119D0C88-28E1-3DFB-2C09-89F834A74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11286704" y="1361692"/>
            <a:ext cx="1450858" cy="2108580"/>
          </a:xfrm>
          <a:prstGeom prst="rect">
            <a:avLst/>
          </a:prstGeom>
          <a:effectLst>
            <a:outerShdw blurRad="127000" sx="102000" sy="102000" algn="ctr" rotWithShape="0">
              <a:prstClr val="black">
                <a:alpha val="60000"/>
              </a:prstClr>
            </a:outerShdw>
          </a:effectLst>
        </p:spPr>
      </p:pic>
      <p:sp>
        <p:nvSpPr>
          <p:cNvPr id="24" name="Oval 23">
            <a:extLst>
              <a:ext uri="{FF2B5EF4-FFF2-40B4-BE49-F238E27FC236}">
                <a16:creationId xmlns:a16="http://schemas.microsoft.com/office/drawing/2014/main" id="{176BB208-40FF-CC68-1218-68DE4F61A30E}"/>
              </a:ext>
            </a:extLst>
          </p:cNvPr>
          <p:cNvSpPr/>
          <p:nvPr/>
        </p:nvSpPr>
        <p:spPr>
          <a:xfrm>
            <a:off x="1519211" y="2056810"/>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3E833BD5-D593-D9C5-8B03-8909BED8FC54}"/>
              </a:ext>
            </a:extLst>
          </p:cNvPr>
          <p:cNvSpPr/>
          <p:nvPr/>
        </p:nvSpPr>
        <p:spPr>
          <a:xfrm>
            <a:off x="4544167" y="2045214"/>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B4C58D12-1552-FF2D-3565-E9D80F90465E}"/>
              </a:ext>
            </a:extLst>
          </p:cNvPr>
          <p:cNvSpPr/>
          <p:nvPr/>
        </p:nvSpPr>
        <p:spPr>
          <a:xfrm>
            <a:off x="7513561" y="2045214"/>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7" name="Picture 26">
            <a:extLst>
              <a:ext uri="{FF2B5EF4-FFF2-40B4-BE49-F238E27FC236}">
                <a16:creationId xmlns:a16="http://schemas.microsoft.com/office/drawing/2014/main" id="{26BC8AE9-9764-8199-B0BF-935B0F65E3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945858" y="-2955035"/>
            <a:ext cx="2892759" cy="3251830"/>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24"/>
                                        </p:tgtEl>
                                        <p:attrNameLst>
                                          <p:attrName>r</p:attrName>
                                        </p:attrNameLst>
                                      </p:cBhvr>
                                    </p:animRot>
                                  </p:childTnLst>
                                </p:cTn>
                              </p:par>
                              <p:par>
                                <p:cTn id="10" presetID="10" presetClass="entr" presetSubtype="0" fill="hold" grpId="1"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8" presetClass="emph" presetSubtype="0" repeatCount="indefinite" fill="hold" grpId="0" nodeType="withEffect">
                                  <p:stCondLst>
                                    <p:cond delay="100"/>
                                  </p:stCondLst>
                                  <p:childTnLst>
                                    <p:animRot by="64800000">
                                      <p:cBhvr>
                                        <p:cTn id="14" dur="15000" fill="hold"/>
                                        <p:tgtEl>
                                          <p:spTgt spid="25"/>
                                        </p:tgtEl>
                                        <p:attrNameLst>
                                          <p:attrName>r</p:attrName>
                                        </p:attrNameLst>
                                      </p:cBhvr>
                                    </p:animRot>
                                  </p:childTnLst>
                                </p:cTn>
                              </p:par>
                              <p:par>
                                <p:cTn id="15" presetID="10" presetClass="entr" presetSubtype="0" fill="hold" grpId="1" nodeType="withEffect">
                                  <p:stCondLst>
                                    <p:cond delay="2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8" presetClass="emph" presetSubtype="0" repeatCount="indefinite" fill="hold" grpId="0" nodeType="withEffect">
                                  <p:stCondLst>
                                    <p:cond delay="100"/>
                                  </p:stCondLst>
                                  <p:childTnLst>
                                    <p:animRot by="64800000">
                                      <p:cBhvr>
                                        <p:cTn id="19" dur="15000" fill="hold"/>
                                        <p:tgtEl>
                                          <p:spTgt spid="26"/>
                                        </p:tgtEl>
                                        <p:attrNameLst>
                                          <p:attrName>r</p:attrName>
                                        </p:attrNameLst>
                                      </p:cBhvr>
                                    </p:animRot>
                                  </p:childTnLst>
                                </p:cTn>
                              </p:par>
                              <p:par>
                                <p:cTn id="20" presetID="42" presetClass="path" presetSubtype="0" repeatCount="indefinite" accel="50000" decel="50000" autoRev="1" fill="hold" nodeType="withEffect">
                                  <p:stCondLst>
                                    <p:cond delay="0"/>
                                  </p:stCondLst>
                                  <p:endCondLst>
                                    <p:cond evt="onNext" delay="0">
                                      <p:tgtEl>
                                        <p:sldTgt/>
                                      </p:tgtEl>
                                    </p:cond>
                                  </p:endCondLst>
                                  <p:childTnLst>
                                    <p:animMotion origin="layout" path="M -1.11111E-6 3.33333E-6 L 0.00017 0.02407 " pathEditMode="relative" rAng="0" ptsTypes="AA">
                                      <p:cBhvr>
                                        <p:cTn id="21" dur="2000" fill="hold"/>
                                        <p:tgtEl>
                                          <p:spTgt spid="27"/>
                                        </p:tgtEl>
                                        <p:attrNameLst>
                                          <p:attrName>ppt_x</p:attrName>
                                          <p:attrName>ppt_y</p:attrName>
                                        </p:attrNameLst>
                                      </p:cBhvr>
                                      <p:rCtr x="17"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 name="PlaceHolder 2"/>
          <p:cNvSpPr>
            <a:spLocks noGrp="1"/>
          </p:cNvSpPr>
          <p:nvPr>
            <p:ph type="subTitle"/>
          </p:nvPr>
        </p:nvSpPr>
        <p:spPr>
          <a:xfrm>
            <a:off x="723960" y="3247920"/>
            <a:ext cx="5600520" cy="456840"/>
          </a:xfrm>
          <a:prstGeom prst="rect">
            <a:avLst/>
          </a:prstGeom>
          <a:noFill/>
          <a:ln w="0">
            <a:noFill/>
          </a:ln>
        </p:spPr>
        <p:txBody>
          <a:bodyPr lIns="91440" tIns="91440" rIns="91440" bIns="91440" anchor="t">
            <a:normAutofit/>
          </a:bodyPr>
          <a:lstStyle/>
          <a:p>
            <a:pPr indent="0" algn="ctr">
              <a:buNone/>
            </a:pPr>
            <a:endParaRPr lang="en-US" sz="1400" b="0" strike="noStrike" spc="-1">
              <a:solidFill>
                <a:schemeClr val="dk1"/>
              </a:solidFill>
              <a:latin typeface="Poppins"/>
              <a:ea typeface="Poppins"/>
            </a:endParaRPr>
          </a:p>
        </p:txBody>
      </p:sp>
      <p:grpSp>
        <p:nvGrpSpPr>
          <p:cNvPr id="1444" name="Google Shape;1485;p38"/>
          <p:cNvGrpSpPr/>
          <p:nvPr/>
        </p:nvGrpSpPr>
        <p:grpSpPr>
          <a:xfrm>
            <a:off x="-374400" y="3354480"/>
            <a:ext cx="3922200" cy="2969640"/>
            <a:chOff x="-374400" y="3354480"/>
            <a:chExt cx="3922200" cy="2969640"/>
          </a:xfrm>
        </p:grpSpPr>
        <p:grpSp>
          <p:nvGrpSpPr>
            <p:cNvPr id="1445" name="Google Shape;1487;p38"/>
            <p:cNvGrpSpPr/>
            <p:nvPr/>
          </p:nvGrpSpPr>
          <p:grpSpPr>
            <a:xfrm>
              <a:off x="1853640" y="4445640"/>
              <a:ext cx="1694160" cy="1359720"/>
              <a:chOff x="1853640" y="4445640"/>
              <a:chExt cx="1694160" cy="1359720"/>
            </a:xfrm>
          </p:grpSpPr>
          <p:sp>
            <p:nvSpPr>
              <p:cNvPr id="1446"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7"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8"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449" name="PlaceHolder 3"/>
          <p:cNvSpPr>
            <a:spLocks noGrp="1"/>
          </p:cNvSpPr>
          <p:nvPr>
            <p:ph type="title"/>
          </p:nvPr>
        </p:nvSpPr>
        <p:spPr>
          <a:xfrm>
            <a:off x="723960" y="2076480"/>
            <a:ext cx="5600520" cy="8377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1" strike="noStrike" spc="-1" dirty="0">
                <a:solidFill>
                  <a:schemeClr val="dk2"/>
                </a:solidFill>
                <a:ea typeface="IBM Plex Mono"/>
              </a:rPr>
              <a:t>SOAP Web Services</a:t>
            </a:r>
            <a:endParaRPr lang="fr-FR" sz="5000" b="0" strike="noStrike" spc="-1" dirty="0">
              <a:solidFill>
                <a:schemeClr val="dk1"/>
              </a:solidFill>
            </a:endParaRPr>
          </a:p>
        </p:txBody>
      </p:sp>
      <p:grpSp>
        <p:nvGrpSpPr>
          <p:cNvPr id="1450" name="Google Shape;1492;p38"/>
          <p:cNvGrpSpPr/>
          <p:nvPr/>
        </p:nvGrpSpPr>
        <p:grpSpPr>
          <a:xfrm>
            <a:off x="6487560" y="-1301040"/>
            <a:ext cx="4267800" cy="6665400"/>
            <a:chOff x="6487560" y="-1301040"/>
            <a:chExt cx="4267800" cy="6665400"/>
          </a:xfrm>
        </p:grpSpPr>
        <p:sp>
          <p:nvSpPr>
            <p:cNvPr id="1451"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2"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3"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4"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5"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1456" name="Google Shape;1499;p38"/>
            <p:cNvGrpSpPr/>
            <p:nvPr/>
          </p:nvGrpSpPr>
          <p:grpSpPr>
            <a:xfrm>
              <a:off x="8232840" y="4254480"/>
              <a:ext cx="708120" cy="707760"/>
              <a:chOff x="8232840" y="4254480"/>
              <a:chExt cx="708120" cy="707760"/>
            </a:xfrm>
          </p:grpSpPr>
          <p:sp>
            <p:nvSpPr>
              <p:cNvPr id="1457"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8"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9"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0"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1"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2"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3"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64" name="Google Shape;1507;p38"/>
            <p:cNvGrpSpPr/>
            <p:nvPr/>
          </p:nvGrpSpPr>
          <p:grpSpPr>
            <a:xfrm>
              <a:off x="8999280" y="3354480"/>
              <a:ext cx="457920" cy="457200"/>
              <a:chOff x="8999280" y="3354480"/>
              <a:chExt cx="457920" cy="457200"/>
            </a:xfrm>
          </p:grpSpPr>
          <p:sp>
            <p:nvSpPr>
              <p:cNvPr id="1465"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6"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7"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8"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9"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0"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1"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72" name="Google Shape;1515;p38"/>
            <p:cNvGrpSpPr/>
            <p:nvPr/>
          </p:nvGrpSpPr>
          <p:grpSpPr>
            <a:xfrm>
              <a:off x="8146800" y="539640"/>
              <a:ext cx="207720" cy="207720"/>
              <a:chOff x="8146800" y="539640"/>
              <a:chExt cx="207720" cy="207720"/>
            </a:xfrm>
          </p:grpSpPr>
          <p:sp>
            <p:nvSpPr>
              <p:cNvPr id="1473"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4"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75" name="Google Shape;1518;p38"/>
            <p:cNvGrpSpPr/>
            <p:nvPr/>
          </p:nvGrpSpPr>
          <p:grpSpPr>
            <a:xfrm>
              <a:off x="7554240" y="2467800"/>
              <a:ext cx="207720" cy="207720"/>
              <a:chOff x="7554240" y="2467800"/>
              <a:chExt cx="207720" cy="207720"/>
            </a:xfrm>
          </p:grpSpPr>
          <p:sp>
            <p:nvSpPr>
              <p:cNvPr id="1476"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73440" bIns="73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7"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52920" bIns="529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78"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52200" bIns="52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79" name="Google Shape;1522;p38"/>
          <p:cNvGrpSpPr/>
          <p:nvPr/>
        </p:nvGrpSpPr>
        <p:grpSpPr>
          <a:xfrm>
            <a:off x="795960" y="3019680"/>
            <a:ext cx="4559040" cy="133920"/>
            <a:chOff x="795960" y="3019680"/>
            <a:chExt cx="4559040" cy="133920"/>
          </a:xfrm>
        </p:grpSpPr>
        <p:sp>
          <p:nvSpPr>
            <p:cNvPr id="1480"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481" name="Google Shape;1524;p38"/>
            <p:cNvCxnSpPr/>
            <p:nvPr/>
          </p:nvCxnSpPr>
          <p:spPr>
            <a:xfrm>
              <a:off x="795960" y="3086640"/>
              <a:ext cx="4463280" cy="360"/>
            </a:xfrm>
            <a:prstGeom prst="straightConnector1">
              <a:avLst/>
            </a:prstGeom>
            <a:ln w="9525">
              <a:solidFill>
                <a:srgbClr val="0C0A9E"/>
              </a:solidFill>
              <a:round/>
            </a:ln>
          </p:spPr>
        </p:cxnSp>
        <p:sp>
          <p:nvSpPr>
            <p:cNvPr id="1482"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2" name="Picture 1">
            <a:extLst>
              <a:ext uri="{FF2B5EF4-FFF2-40B4-BE49-F238E27FC236}">
                <a16:creationId xmlns:a16="http://schemas.microsoft.com/office/drawing/2014/main" id="{B57E25B0-F9F5-A9A7-28A4-91034AFC55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315911" y="1467121"/>
            <a:ext cx="1450858" cy="2108580"/>
          </a:xfrm>
          <a:prstGeom prst="rect">
            <a:avLst/>
          </a:prstGeom>
          <a:effectLst>
            <a:outerShdw blurRad="127000" sx="102000" sy="102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PlaceHolder 1"/>
          <p:cNvSpPr>
            <a:spLocks noGrp="1"/>
          </p:cNvSpPr>
          <p:nvPr>
            <p:ph type="title" idx="4294967295"/>
          </p:nvPr>
        </p:nvSpPr>
        <p:spPr>
          <a:xfrm>
            <a:off x="1438275" y="447675"/>
            <a:ext cx="7705725" cy="5715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2"/>
                </a:solidFill>
                <a:latin typeface="IBM Plex Mono"/>
                <a:ea typeface="IBM Plex Mono"/>
              </a:rPr>
              <a:t>SOAP Fundamentals</a:t>
            </a:r>
            <a:endParaRPr lang="fr-FR" sz="3000" b="0" strike="noStrike" spc="-1" dirty="0">
              <a:solidFill>
                <a:schemeClr val="dk1"/>
              </a:solidFill>
              <a:latin typeface="Arial"/>
            </a:endParaRPr>
          </a:p>
        </p:txBody>
      </p:sp>
      <p:sp>
        <p:nvSpPr>
          <p:cNvPr id="1485" name="PlaceHolder 3"/>
          <p:cNvSpPr>
            <a:spLocks noGrp="1"/>
          </p:cNvSpPr>
          <p:nvPr>
            <p:ph type="subTitle" idx="4294967295"/>
          </p:nvPr>
        </p:nvSpPr>
        <p:spPr>
          <a:xfrm>
            <a:off x="5779605" y="1545451"/>
            <a:ext cx="2307600" cy="2127086"/>
          </a:xfrm>
          <a:prstGeom prst="rect">
            <a:avLst/>
          </a:prstGeom>
          <a:noFill/>
          <a:ln w="0">
            <a:noFill/>
          </a:ln>
        </p:spPr>
        <p:txBody>
          <a:bodyPr lIns="91440" tIns="91440" rIns="91440" bIns="91440" anchor="t">
            <a:normAutofit fontScale="85000" lnSpcReduction="20000"/>
          </a:bodyPr>
          <a:lstStyle/>
          <a:p>
            <a:pPr indent="0">
              <a:lnSpc>
                <a:spcPct val="100000"/>
              </a:lnSpc>
              <a:buNone/>
              <a:tabLst>
                <a:tab pos="0" algn="l"/>
              </a:tabLst>
            </a:pPr>
            <a:r>
              <a:rPr lang="en" sz="1400" b="0" strike="noStrike" spc="-1" dirty="0">
                <a:solidFill>
                  <a:schemeClr val="dk1"/>
                </a:solidFill>
                <a:latin typeface="Poppins"/>
                <a:ea typeface="Poppins"/>
              </a:rPr>
              <a:t>SOAP is a protocol that encompasses numerous standards for message format, including WSDL for service description and XML for message exchange. It is known for its extensibility, neutrality, and independence, allowing it to work across various platforms.</a:t>
            </a:r>
            <a:endParaRPr lang="en-US" sz="1400" b="0" strike="noStrike" spc="-1" dirty="0">
              <a:solidFill>
                <a:srgbClr val="000000"/>
              </a:solidFill>
              <a:latin typeface="OpenSymbol"/>
            </a:endParaRPr>
          </a:p>
        </p:txBody>
      </p:sp>
      <p:grpSp>
        <p:nvGrpSpPr>
          <p:cNvPr id="1486" name="Google Shape;1533;p39"/>
          <p:cNvGrpSpPr/>
          <p:nvPr/>
        </p:nvGrpSpPr>
        <p:grpSpPr>
          <a:xfrm>
            <a:off x="-123840" y="4132440"/>
            <a:ext cx="4558680" cy="1140480"/>
            <a:chOff x="-123840" y="4132440"/>
            <a:chExt cx="4558680" cy="1140480"/>
          </a:xfrm>
        </p:grpSpPr>
        <p:grpSp>
          <p:nvGrpSpPr>
            <p:cNvPr id="1487" name="Google Shape;1534;p39"/>
            <p:cNvGrpSpPr/>
            <p:nvPr/>
          </p:nvGrpSpPr>
          <p:grpSpPr>
            <a:xfrm>
              <a:off x="360" y="4132440"/>
              <a:ext cx="2307960" cy="1140480"/>
              <a:chOff x="360" y="4132440"/>
              <a:chExt cx="2307960" cy="1140480"/>
            </a:xfrm>
          </p:grpSpPr>
          <p:sp>
            <p:nvSpPr>
              <p:cNvPr id="1488" name="Google Shape;1535;p39"/>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9" name="Google Shape;1536;p39"/>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90" name="Google Shape;1537;p39"/>
            <p:cNvGrpSpPr/>
            <p:nvPr/>
          </p:nvGrpSpPr>
          <p:grpSpPr>
            <a:xfrm>
              <a:off x="-123840" y="4386240"/>
              <a:ext cx="4558680" cy="133920"/>
              <a:chOff x="-123840" y="4386240"/>
              <a:chExt cx="4558680" cy="133920"/>
            </a:xfrm>
          </p:grpSpPr>
          <p:sp>
            <p:nvSpPr>
              <p:cNvPr id="1491" name="Google Shape;1538;p39"/>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cxnSp>
            <p:nvCxnSpPr>
              <p:cNvPr id="1492" name="Google Shape;1539;p39"/>
              <p:cNvCxnSpPr/>
              <p:nvPr/>
            </p:nvCxnSpPr>
            <p:spPr>
              <a:xfrm>
                <a:off x="-123840" y="4453200"/>
                <a:ext cx="4462920" cy="360"/>
              </a:xfrm>
              <a:prstGeom prst="straightConnector1">
                <a:avLst/>
              </a:prstGeom>
              <a:ln w="9525">
                <a:solidFill>
                  <a:srgbClr val="0C0A9E"/>
                </a:solidFill>
                <a:round/>
              </a:ln>
            </p:spPr>
          </p:cxnSp>
          <p:sp>
            <p:nvSpPr>
              <p:cNvPr id="1493" name="Google Shape;1540;p39"/>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pic>
        <p:nvPicPr>
          <p:cNvPr id="12" name="Picture 11" descr="tmpcpmsmzyx.png"/>
          <p:cNvPicPr>
            <a:picLocks noChangeAspect="1"/>
          </p:cNvPicPr>
          <p:nvPr/>
        </p:nvPicPr>
        <p:blipFill>
          <a:blip r:embed="rId2"/>
          <a:stretch>
            <a:fillRect/>
          </a:stretch>
        </p:blipFill>
        <p:spPr>
          <a:xfrm>
            <a:off x="979489" y="1647667"/>
            <a:ext cx="3592510" cy="2024870"/>
          </a:xfrm>
          <a:prstGeom prst="rect">
            <a:avLst/>
          </a:prstGeom>
        </p:spPr>
      </p:pic>
      <p:sp>
        <p:nvSpPr>
          <p:cNvPr id="14" name="TextBox 13"/>
          <p:cNvSpPr txBox="1"/>
          <p:nvPr/>
        </p:nvSpPr>
        <p:spPr>
          <a:xfrm>
            <a:off x="381000" y="4061931"/>
            <a:ext cx="4190999" cy="138499"/>
          </a:xfrm>
          <a:prstGeom prst="rect">
            <a:avLst/>
          </a:prstGeom>
          <a:noFill/>
          <a:ln>
            <a:noFill/>
          </a:ln>
        </p:spPr>
        <p:txBody>
          <a:bodyPr wrap="square" lIns="0" tIns="0" rIns="0" bIns="0" anchor="t">
            <a:spAutoFit/>
          </a:bodyPr>
          <a:lstStyle/>
          <a:p>
            <a:pPr algn="r">
              <a:spcAft>
                <a:spcPts val="1200"/>
              </a:spcAft>
            </a:pPr>
            <a:r>
              <a:rPr sz="900" b="0" i="0" dirty="0">
                <a:solidFill>
                  <a:srgbClr val="616161"/>
                </a:solidFill>
                <a:latin typeface="Proxima Nova"/>
              </a:rPr>
              <a:t>by Nate Grant on </a:t>
            </a:r>
            <a:r>
              <a:rPr sz="900" b="0" i="0" dirty="0" err="1">
                <a:solidFill>
                  <a:srgbClr val="616161"/>
                </a:solidFill>
                <a:latin typeface="Proxima Nova"/>
              </a:rPr>
              <a:t>Unsplash</a:t>
            </a:r>
            <a:endParaRPr sz="900" b="0" i="0" dirty="0">
              <a:solidFill>
                <a:srgbClr val="616161"/>
              </a:solidFill>
              <a:latin typeface="Proxima Nova"/>
            </a:endParaRPr>
          </a:p>
        </p:txBody>
      </p:sp>
      <p:pic>
        <p:nvPicPr>
          <p:cNvPr id="2" name="Picture 1">
            <a:extLst>
              <a:ext uri="{FF2B5EF4-FFF2-40B4-BE49-F238E27FC236}">
                <a16:creationId xmlns:a16="http://schemas.microsoft.com/office/drawing/2014/main" id="{B506D582-4047-86BF-41A6-C21347E4E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579819" y="1759072"/>
            <a:ext cx="1450858" cy="2108580"/>
          </a:xfrm>
          <a:prstGeom prst="rect">
            <a:avLst/>
          </a:prstGeom>
          <a:effectLst>
            <a:outerShdw blurRad="127000" sx="102000" sy="102000" algn="ctr" rotWithShape="0">
              <a:prstClr val="black">
                <a:alpha val="60000"/>
              </a:prstClr>
            </a:outerShdw>
          </a:effectLst>
        </p:spPr>
      </p:pic>
      <p:sp>
        <p:nvSpPr>
          <p:cNvPr id="3" name="Oval 2">
            <a:extLst>
              <a:ext uri="{FF2B5EF4-FFF2-40B4-BE49-F238E27FC236}">
                <a16:creationId xmlns:a16="http://schemas.microsoft.com/office/drawing/2014/main" id="{C45BDF56-89A0-C967-38DE-82395A98503F}"/>
              </a:ext>
            </a:extLst>
          </p:cNvPr>
          <p:cNvSpPr/>
          <p:nvPr/>
        </p:nvSpPr>
        <p:spPr>
          <a:xfrm>
            <a:off x="5590073" y="1076052"/>
            <a:ext cx="2686664" cy="2462739"/>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91E2A2E-286C-41A7-BBA2-36F32D54ED1B}"/>
              </a:ext>
            </a:extLst>
          </p:cNvPr>
          <p:cNvSpPr/>
          <p:nvPr/>
        </p:nvSpPr>
        <p:spPr>
          <a:xfrm>
            <a:off x="0" y="1044030"/>
            <a:ext cx="4572000" cy="359201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a:spLocks noGrp="1"/>
          </p:cNvSpPr>
          <p:nvPr>
            <p:ph type="title"/>
          </p:nvPr>
        </p:nvSpPr>
        <p:spPr/>
        <p:txBody>
          <a:bodyPr>
            <a:normAutofit/>
          </a:bodyPr>
          <a:lstStyle/>
          <a:p>
            <a:r>
              <a:rPr b="1" dirty="0">
                <a:solidFill>
                  <a:schemeClr val="accent2">
                    <a:lumMod val="50000"/>
                  </a:schemeClr>
                </a:solidFill>
              </a:rPr>
              <a:t>Java API for XML Web Services (JAX-WS)</a:t>
            </a:r>
          </a:p>
        </p:txBody>
      </p:sp>
      <p:sp>
        <p:nvSpPr>
          <p:cNvPr id="4" name="Subtitle 3"/>
          <p:cNvSpPr>
            <a:spLocks noGrp="1"/>
          </p:cNvSpPr>
          <p:nvPr>
            <p:ph type="subTitle" idx="13"/>
          </p:nvPr>
        </p:nvSpPr>
        <p:spPr/>
        <p:txBody>
          <a:bodyPr>
            <a:normAutofit/>
          </a:bodyPr>
          <a:lstStyle/>
          <a:p>
            <a:r>
              <a:t>Building SOAP Services with Java Annotations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311699" y="1847850"/>
            <a:ext cx="3745951" cy="240322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Annotation-Based:</a:t>
            </a:r>
            <a:r>
              <a:rPr sz="1300" b="0" i="0" dirty="0">
                <a:solidFill>
                  <a:srgbClr val="616161"/>
                </a:solidFill>
                <a:latin typeface="Proxima Nova"/>
              </a:rPr>
              <a:t> Simplifies service creation using annotations like @WebService and @WebMethod.</a:t>
            </a:r>
          </a:p>
          <a:p>
            <a:pPr marL="228600" lvl="1" indent="-91440" algn="l">
              <a:spcBef>
                <a:spcPts val="1200"/>
              </a:spcBef>
              <a:spcAft>
                <a:spcPts val="0"/>
              </a:spcAft>
              <a:buSzPct val="100000"/>
              <a:buFont typeface="Arial"/>
              <a:buChar char="•"/>
            </a:pPr>
            <a:r>
              <a:rPr sz="1300" b="1" i="0" dirty="0">
                <a:solidFill>
                  <a:srgbClr val="616161"/>
                </a:solidFill>
                <a:latin typeface="Proxima Nova"/>
              </a:rPr>
              <a:t>WSDL Generation:</a:t>
            </a:r>
            <a:r>
              <a:rPr sz="1300" b="0" i="0" dirty="0">
                <a:solidFill>
                  <a:srgbClr val="616161"/>
                </a:solidFill>
                <a:latin typeface="Proxima Nova"/>
              </a:rPr>
              <a:t> Automatically generates WSDL from annotated Java classes for client interoperability.</a:t>
            </a:r>
          </a:p>
          <a:p>
            <a:pPr marL="228600" lvl="1" indent="-91440" algn="l">
              <a:spcBef>
                <a:spcPts val="1200"/>
              </a:spcBef>
              <a:spcAft>
                <a:spcPts val="0"/>
              </a:spcAft>
              <a:buSzPct val="100000"/>
              <a:buFont typeface="Arial"/>
              <a:buChar char="•"/>
            </a:pPr>
            <a:r>
              <a:rPr sz="1300" b="1" i="0" dirty="0">
                <a:solidFill>
                  <a:srgbClr val="616161"/>
                </a:solidFill>
                <a:latin typeface="Proxima Nova"/>
              </a:rPr>
              <a:t>Tool Support:</a:t>
            </a:r>
            <a:r>
              <a:rPr sz="1300" b="0" i="0" dirty="0">
                <a:solidFill>
                  <a:srgbClr val="616161"/>
                </a:solidFill>
                <a:latin typeface="Proxima Nova"/>
              </a:rPr>
              <a:t> Supported by major IDEs and tools like </a:t>
            </a:r>
            <a:r>
              <a:rPr sz="1300" b="0" i="0" dirty="0" err="1">
                <a:solidFill>
                  <a:srgbClr val="616161"/>
                </a:solidFill>
                <a:latin typeface="Proxima Nova"/>
              </a:rPr>
              <a:t>wsgen</a:t>
            </a:r>
            <a:r>
              <a:rPr sz="1300" b="0" i="0" dirty="0">
                <a:solidFill>
                  <a:srgbClr val="616161"/>
                </a:solidFill>
                <a:latin typeface="Proxima Nova"/>
              </a:rPr>
              <a:t>, streamlining development and deployment.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9uwxsz5d.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apoorv mittal on Unsplash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888" y="238200"/>
            <a:ext cx="8520600" cy="712925"/>
          </a:xfrm>
        </p:spPr>
        <p:txBody>
          <a:bodyPr>
            <a:normAutofit/>
          </a:bodyPr>
          <a:lstStyle/>
          <a:p>
            <a:r>
              <a:rPr b="1" dirty="0">
                <a:solidFill>
                  <a:schemeClr val="accent2">
                    <a:lumMod val="50000"/>
                  </a:schemeClr>
                </a:solidFill>
              </a:rPr>
              <a:t>Implementing SOAP with JAX-WS</a:t>
            </a:r>
          </a:p>
        </p:txBody>
      </p:sp>
      <p:sp>
        <p:nvSpPr>
          <p:cNvPr id="4" name="Subtitle 3"/>
          <p:cNvSpPr>
            <a:spLocks noGrp="1"/>
          </p:cNvSpPr>
          <p:nvPr>
            <p:ph type="subTitle" idx="13"/>
          </p:nvPr>
        </p:nvSpPr>
        <p:spPr>
          <a:xfrm>
            <a:off x="226640" y="2121837"/>
            <a:ext cx="8520599" cy="481810"/>
          </a:xfrm>
        </p:spPr>
        <p:txBody>
          <a:bodyPr>
            <a:normAutofit/>
          </a:bodyPr>
          <a:lstStyle/>
          <a:p>
            <a:r>
              <a:rPr dirty="0"/>
              <a:t>Practical Steps to Develop and Deploy</a:t>
            </a:r>
          </a:p>
        </p:txBody>
      </p:sp>
      <p:sp>
        <p:nvSpPr>
          <p:cNvPr id="5" name="Rectangle 4"/>
          <p:cNvSpPr/>
          <p:nvPr/>
        </p:nvSpPr>
        <p:spPr>
          <a:xfrm>
            <a:off x="226640" y="2515142"/>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6640" y="2515142"/>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143539" y="2347412"/>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6640" y="2515142"/>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6640" y="3075182"/>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0390" y="251514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0390" y="2515142"/>
            <a:ext cx="304800" cy="304800"/>
          </a:xfrm>
          <a:prstGeom prst="rect">
            <a:avLst/>
          </a:prstGeom>
          <a:noFill/>
          <a:ln>
            <a:noFill/>
          </a:ln>
        </p:spPr>
        <p:txBody>
          <a:bodyPr wrap="square" lIns="0" tIns="0" rIns="0" bIns="0" anchor="t">
            <a:spAutoFit/>
          </a:bodyPr>
          <a:lstStyle/>
          <a:p>
            <a:pPr algn="ctr"/>
            <a:endParaRPr/>
          </a:p>
        </p:txBody>
      </p:sp>
      <p:pic>
        <p:nvPicPr>
          <p:cNvPr id="12" name="Picture 11" descr="tmpd_oqpi8o.png"/>
          <p:cNvPicPr>
            <a:picLocks noChangeAspect="1"/>
          </p:cNvPicPr>
          <p:nvPr/>
        </p:nvPicPr>
        <p:blipFill>
          <a:blip r:embed="rId3"/>
          <a:stretch>
            <a:fillRect/>
          </a:stretch>
        </p:blipFill>
        <p:spPr>
          <a:xfrm>
            <a:off x="1420390" y="2515142"/>
            <a:ext cx="304800" cy="304800"/>
          </a:xfrm>
          <a:prstGeom prst="rect">
            <a:avLst/>
          </a:prstGeom>
        </p:spPr>
      </p:pic>
      <p:sp>
        <p:nvSpPr>
          <p:cNvPr id="13" name="TextBox 12"/>
          <p:cNvSpPr txBox="1"/>
          <p:nvPr/>
        </p:nvSpPr>
        <p:spPr>
          <a:xfrm>
            <a:off x="226640" y="2972342"/>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Create Service Class</a:t>
            </a:r>
          </a:p>
          <a:p>
            <a:pPr algn="ctr">
              <a:spcAft>
                <a:spcPts val="1200"/>
              </a:spcAft>
            </a:pPr>
            <a:r>
              <a:rPr sz="1300" b="0" i="0">
                <a:solidFill>
                  <a:srgbClr val="616161"/>
                </a:solidFill>
                <a:latin typeface="Proxima Nova"/>
              </a:rPr>
              <a:t>Annotate with @WebService and define operations using @WebMethod.</a:t>
            </a:r>
          </a:p>
        </p:txBody>
      </p:sp>
      <p:sp>
        <p:nvSpPr>
          <p:cNvPr id="14" name="Rectangle 13"/>
          <p:cNvSpPr/>
          <p:nvPr/>
        </p:nvSpPr>
        <p:spPr>
          <a:xfrm>
            <a:off x="3223740" y="2515142"/>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7491" y="251514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7491" y="2515142"/>
            <a:ext cx="304800" cy="304800"/>
          </a:xfrm>
          <a:prstGeom prst="rect">
            <a:avLst/>
          </a:prstGeom>
          <a:noFill/>
          <a:ln>
            <a:noFill/>
          </a:ln>
        </p:spPr>
        <p:txBody>
          <a:bodyPr wrap="square" lIns="0" tIns="0" rIns="0" bIns="0" anchor="t">
            <a:spAutoFit/>
          </a:bodyPr>
          <a:lstStyle/>
          <a:p>
            <a:pPr algn="ctr"/>
            <a:endParaRPr/>
          </a:p>
        </p:txBody>
      </p:sp>
      <p:pic>
        <p:nvPicPr>
          <p:cNvPr id="17" name="Picture 16" descr="tmpmvhx45ip.png"/>
          <p:cNvPicPr>
            <a:picLocks noChangeAspect="1"/>
          </p:cNvPicPr>
          <p:nvPr/>
        </p:nvPicPr>
        <p:blipFill>
          <a:blip r:embed="rId4"/>
          <a:stretch>
            <a:fillRect/>
          </a:stretch>
        </p:blipFill>
        <p:spPr>
          <a:xfrm>
            <a:off x="4417491" y="2515142"/>
            <a:ext cx="304800" cy="304800"/>
          </a:xfrm>
          <a:prstGeom prst="rect">
            <a:avLst/>
          </a:prstGeom>
        </p:spPr>
      </p:pic>
      <p:sp>
        <p:nvSpPr>
          <p:cNvPr id="18" name="TextBox 17"/>
          <p:cNvSpPr txBox="1"/>
          <p:nvPr/>
        </p:nvSpPr>
        <p:spPr>
          <a:xfrm>
            <a:off x="3223740" y="2972342"/>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Generate WSDL</a:t>
            </a:r>
          </a:p>
          <a:p>
            <a:pPr algn="ctr">
              <a:spcAft>
                <a:spcPts val="1200"/>
              </a:spcAft>
            </a:pPr>
            <a:r>
              <a:rPr sz="1300" b="0" i="0">
                <a:solidFill>
                  <a:srgbClr val="616161"/>
                </a:solidFill>
                <a:latin typeface="Proxima Nova"/>
              </a:rPr>
              <a:t>Use 'wsgen' to generate WSDL and artifacts from Java classes.</a:t>
            </a:r>
          </a:p>
        </p:txBody>
      </p:sp>
      <p:sp>
        <p:nvSpPr>
          <p:cNvPr id="19" name="Rectangle 18"/>
          <p:cNvSpPr/>
          <p:nvPr/>
        </p:nvSpPr>
        <p:spPr>
          <a:xfrm>
            <a:off x="6220990" y="2515142"/>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4740" y="251514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4740" y="2515142"/>
            <a:ext cx="304800" cy="304800"/>
          </a:xfrm>
          <a:prstGeom prst="rect">
            <a:avLst/>
          </a:prstGeom>
          <a:noFill/>
          <a:ln>
            <a:noFill/>
          </a:ln>
        </p:spPr>
        <p:txBody>
          <a:bodyPr wrap="square" lIns="0" tIns="0" rIns="0" bIns="0" anchor="t">
            <a:spAutoFit/>
          </a:bodyPr>
          <a:lstStyle/>
          <a:p>
            <a:pPr algn="ctr"/>
            <a:endParaRPr/>
          </a:p>
        </p:txBody>
      </p:sp>
      <p:pic>
        <p:nvPicPr>
          <p:cNvPr id="22" name="Picture 21" descr="tmpfdb41tjm.png"/>
          <p:cNvPicPr>
            <a:picLocks noChangeAspect="1"/>
          </p:cNvPicPr>
          <p:nvPr/>
        </p:nvPicPr>
        <p:blipFill>
          <a:blip r:embed="rId5"/>
          <a:stretch>
            <a:fillRect/>
          </a:stretch>
        </p:blipFill>
        <p:spPr>
          <a:xfrm>
            <a:off x="7414740" y="2515142"/>
            <a:ext cx="304800" cy="304800"/>
          </a:xfrm>
          <a:prstGeom prst="rect">
            <a:avLst/>
          </a:prstGeom>
        </p:spPr>
      </p:pic>
      <p:sp>
        <p:nvSpPr>
          <p:cNvPr id="23" name="TextBox 22"/>
          <p:cNvSpPr txBox="1"/>
          <p:nvPr/>
        </p:nvSpPr>
        <p:spPr>
          <a:xfrm>
            <a:off x="6220990" y="2972342"/>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Deploy and Test</a:t>
            </a:r>
          </a:p>
          <a:p>
            <a:pPr algn="ctr">
              <a:spcAft>
                <a:spcPts val="1200"/>
              </a:spcAft>
            </a:pPr>
            <a:r>
              <a:rPr sz="1300" b="0" i="0">
                <a:solidFill>
                  <a:srgbClr val="616161"/>
                </a:solidFill>
                <a:latin typeface="Proxima Nova"/>
              </a:rPr>
              <a:t>Deploy on servlet containers like Tomcat; test using SOAP UI or Postman.</a:t>
            </a:r>
          </a:p>
        </p:txBody>
      </p:sp>
      <p:sp>
        <p:nvSpPr>
          <p:cNvPr id="3" name="Oval 2">
            <a:extLst>
              <a:ext uri="{FF2B5EF4-FFF2-40B4-BE49-F238E27FC236}">
                <a16:creationId xmlns:a16="http://schemas.microsoft.com/office/drawing/2014/main" id="{DDF568C6-B278-AEBF-94F6-7322CB83079C}"/>
              </a:ext>
            </a:extLst>
          </p:cNvPr>
          <p:cNvSpPr/>
          <p:nvPr/>
        </p:nvSpPr>
        <p:spPr>
          <a:xfrm>
            <a:off x="1240804" y="2355301"/>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7B797922-A739-85BF-71B4-D5ADBF8742BB}"/>
              </a:ext>
            </a:extLst>
          </p:cNvPr>
          <p:cNvSpPr/>
          <p:nvPr/>
        </p:nvSpPr>
        <p:spPr>
          <a:xfrm>
            <a:off x="7235153" y="2308370"/>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AB801518-B313-90E3-1D14-1C16467D4414}"/>
              </a:ext>
            </a:extLst>
          </p:cNvPr>
          <p:cNvSpPr/>
          <p:nvPr/>
        </p:nvSpPr>
        <p:spPr>
          <a:xfrm>
            <a:off x="4300657" y="2308370"/>
            <a:ext cx="663972" cy="663972"/>
          </a:xfrm>
          <a:prstGeom prst="ellipse">
            <a:avLst/>
          </a:prstGeom>
          <a:noFill/>
          <a:ln w="63500">
            <a:gradFill>
              <a:gsLst>
                <a:gs pos="24000">
                  <a:schemeClr val="accent1">
                    <a:lumMod val="60000"/>
                    <a:lumOff val="40000"/>
                  </a:schemeClr>
                </a:gs>
                <a:gs pos="86000">
                  <a:srgbClr val="02031C">
                    <a:alpha val="0"/>
                  </a:srgbClr>
                </a:gs>
              </a:gsLst>
              <a:lin ang="5400000" scaled="1"/>
            </a:gradFill>
          </a:ln>
          <a:effectLst>
            <a:outerShdw blurRad="88900" sx="102000" sy="102000" algn="ctr" rotWithShape="0">
              <a:schemeClr val="accent1">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PlaceHolder 2">
            <a:extLst>
              <a:ext uri="{FF2B5EF4-FFF2-40B4-BE49-F238E27FC236}">
                <a16:creationId xmlns:a16="http://schemas.microsoft.com/office/drawing/2014/main" id="{79E3C7C3-9432-C20C-0384-2B5EE4664CFF}"/>
              </a:ext>
            </a:extLst>
          </p:cNvPr>
          <p:cNvSpPr txBox="1">
            <a:spLocks/>
          </p:cNvSpPr>
          <p:nvPr/>
        </p:nvSpPr>
        <p:spPr>
          <a:xfrm>
            <a:off x="-8422709" y="1505591"/>
            <a:ext cx="7392988" cy="3027363"/>
          </a:xfrm>
          <a:prstGeom prst="rect">
            <a:avLst/>
          </a:prstGeom>
          <a:noFill/>
          <a:ln w="0">
            <a:noFill/>
          </a:ln>
        </p:spPr>
        <p:txBody>
          <a:bodyPr lIns="91440" tIns="91440" rIns="91440" bIns="9144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 sz="1400" spc="-1">
                <a:solidFill>
                  <a:schemeClr val="dk1"/>
                </a:solidFill>
                <a:latin typeface="Poppins"/>
                <a:ea typeface="Poppins"/>
              </a:rPr>
              <a:t>A typical SOAP web service in Java can be created using JAX-WS. The following example illustrates a simple service:</a:t>
            </a:r>
            <a:endParaRPr lang="en-US" sz="1400" spc="-1">
              <a:solidFill>
                <a:srgbClr val="000000"/>
              </a:solidFill>
              <a:latin typeface="OpenSymbol"/>
            </a:endParaRPr>
          </a:p>
          <a:p>
            <a:pPr indent="0" algn="ctr">
              <a:buFont typeface="Arial" panose="020B0604020202020204" pitchFamily="34" charset="0"/>
              <a:buNone/>
            </a:pP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@WebService</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public class HelloService {</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    @WebMethod</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    public String sayHello(String name) {</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        return "Hello " + name;</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    }</a:t>
            </a:r>
            <a:endParaRPr lang="en-US" sz="1400" spc="-1">
              <a:solidFill>
                <a:srgbClr val="000000"/>
              </a:solidFill>
              <a:latin typeface="OpenSymbol"/>
            </a:endParaRPr>
          </a:p>
          <a:p>
            <a:pPr indent="0">
              <a:buFont typeface="Arial" panose="020B0604020202020204" pitchFamily="34" charset="0"/>
              <a:buNone/>
            </a:pPr>
            <a:r>
              <a:rPr lang="en" sz="1400" spc="-1">
                <a:solidFill>
                  <a:schemeClr val="dk1"/>
                </a:solidFill>
                <a:latin typeface="Poppins"/>
                <a:ea typeface="Poppins"/>
              </a:rPr>
              <a:t>}</a:t>
            </a:r>
            <a:endParaRPr lang="en-US" sz="1400" spc="-1">
              <a:solidFill>
                <a:srgbClr val="000000"/>
              </a:solidFill>
              <a:latin typeface="OpenSymbol"/>
            </a:endParaRPr>
          </a:p>
          <a:p>
            <a:pPr indent="0" algn="ctr">
              <a:buFont typeface="Arial" panose="020B0604020202020204" pitchFamily="34" charset="0"/>
              <a:buNone/>
            </a:pPr>
            <a:endParaRPr lang="en-US" sz="1400" spc="-1">
              <a:solidFill>
                <a:srgbClr val="000000"/>
              </a:solidFill>
              <a:latin typeface="OpenSymbol"/>
            </a:endParaRPr>
          </a:p>
          <a:p>
            <a:pPr indent="0">
              <a:lnSpc>
                <a:spcPct val="100000"/>
              </a:lnSpc>
              <a:buFont typeface="Arial" panose="020B0604020202020204" pitchFamily="34" charset="0"/>
              <a:buNone/>
              <a:tabLst>
                <a:tab pos="0" algn="l"/>
              </a:tabLst>
            </a:pPr>
            <a:r>
              <a:rPr lang="en" sz="1400" spc="-1">
                <a:solidFill>
                  <a:schemeClr val="dk1"/>
                </a:solidFill>
                <a:latin typeface="Poppins"/>
                <a:ea typeface="Poppins"/>
              </a:rPr>
              <a:t>This service can be accessed via a WSDL file, allowing clients to consume it reliably.</a:t>
            </a:r>
            <a:endParaRPr lang="en-US" sz="1400" spc="-1" dirty="0">
              <a:solidFill>
                <a:srgbClr val="000000"/>
              </a:solidFill>
              <a:latin typeface="OpenSymbol"/>
            </a:endParaRPr>
          </a:p>
        </p:txBody>
      </p:sp>
      <p:pic>
        <p:nvPicPr>
          <p:cNvPr id="27" name="Picture 26">
            <a:extLst>
              <a:ext uri="{FF2B5EF4-FFF2-40B4-BE49-F238E27FC236}">
                <a16:creationId xmlns:a16="http://schemas.microsoft.com/office/drawing/2014/main" id="{16DBC4BC-DD56-EDAB-D5F8-3B4C4F795C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626000">
            <a:off x="13984325" y="1236322"/>
            <a:ext cx="2026255" cy="2010294"/>
          </a:xfrm>
          <a:prstGeom prst="rect">
            <a:avLst/>
          </a:prstGeom>
          <a:effectLst>
            <a:outerShdw blurRad="254000" sx="104000" sy="104000" algn="ctr" rotWithShape="0">
              <a:prstClr val="black">
                <a:alpha val="6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repeatCount="indefinite" fill="hold" grpId="0" nodeType="withEffect">
                                  <p:stCondLst>
                                    <p:cond delay="100"/>
                                  </p:stCondLst>
                                  <p:childTnLst>
                                    <p:animRot by="64800000">
                                      <p:cBhvr>
                                        <p:cTn id="9" dur="15000" fill="hold"/>
                                        <p:tgtEl>
                                          <p:spTgt spid="3"/>
                                        </p:tgtEl>
                                        <p:attrNameLst>
                                          <p:attrName>r</p:attrName>
                                        </p:attrNameLst>
                                      </p:cBhvr>
                                    </p:animRot>
                                  </p:childTnLst>
                                </p:cTn>
                              </p:par>
                              <p:par>
                                <p:cTn id="10" presetID="10" presetClass="entr" presetSubtype="0" fill="hold" grpId="1" nodeType="withEffect">
                                  <p:stCondLst>
                                    <p:cond delay="20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8" presetClass="emph" presetSubtype="0" repeatCount="indefinite" fill="hold" grpId="0" nodeType="withEffect">
                                  <p:stCondLst>
                                    <p:cond delay="100"/>
                                  </p:stCondLst>
                                  <p:childTnLst>
                                    <p:animRot by="64800000">
                                      <p:cBhvr>
                                        <p:cTn id="14" dur="15000" fill="hold"/>
                                        <p:tgtEl>
                                          <p:spTgt spid="24"/>
                                        </p:tgtEl>
                                        <p:attrNameLst>
                                          <p:attrName>r</p:attrName>
                                        </p:attrNameLst>
                                      </p:cBhvr>
                                    </p:animRot>
                                  </p:childTnLst>
                                </p:cTn>
                              </p:par>
                              <p:par>
                                <p:cTn id="15" presetID="10" presetClass="entr" presetSubtype="0" fill="hold" grpId="1" nodeType="withEffect">
                                  <p:stCondLst>
                                    <p:cond delay="2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8" presetClass="emph" presetSubtype="0" repeatCount="indefinite" fill="hold" grpId="0" nodeType="withEffect">
                                  <p:stCondLst>
                                    <p:cond delay="100"/>
                                  </p:stCondLst>
                                  <p:childTnLst>
                                    <p:animRot by="64800000">
                                      <p:cBhvr>
                                        <p:cTn id="19" dur="15000" fill="hold"/>
                                        <p:tgtEl>
                                          <p:spTgt spid="25"/>
                                        </p:tgtEl>
                                        <p:attrNameLst>
                                          <p:attrName>r</p:attrName>
                                        </p:attrNameLst>
                                      </p:cBhvr>
                                    </p:animRot>
                                  </p:childTnLst>
                                </p:cTn>
                              </p:par>
                              <p:par>
                                <p:cTn id="20" presetID="42" presetClass="path" presetSubtype="0" repeatCount="indefinite" accel="50000" decel="50000" autoRev="1" fill="hold" nodeType="withEffect">
                                  <p:stCondLst>
                                    <p:cond delay="100"/>
                                  </p:stCondLst>
                                  <p:endCondLst>
                                    <p:cond evt="onNext" delay="0">
                                      <p:tgtEl>
                                        <p:sldTgt/>
                                      </p:tgtEl>
                                    </p:cond>
                                  </p:endCondLst>
                                  <p:childTnLst>
                                    <p:animMotion origin="layout" path="M -4.16667E-6 -2.46914E-6 L 0.00018 0.01543 " pathEditMode="relative" rAng="0" ptsTypes="AA">
                                      <p:cBhvr>
                                        <p:cTn id="21" dur="2000" fill="hold"/>
                                        <p:tgtEl>
                                          <p:spTgt spid="27"/>
                                        </p:tgtEl>
                                        <p:attrNameLst>
                                          <p:attrName>ppt_x</p:attrName>
                                          <p:attrName>ppt_y</p:attrName>
                                        </p:attrNameLst>
                                      </p:cBhvr>
                                      <p:rCtr x="0" y="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4" grpId="0" animBg="1"/>
      <p:bldP spid="24" grpId="1" animBg="1"/>
      <p:bldP spid="25" grpId="0" animBg="1"/>
      <p:bldP spid="25" grpId="1" animBg="1"/>
    </p:bldLst>
  </p:timing>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786CC35-E6C5-4BAF-8720-624AFB6C53D8}">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157</TotalTime>
  <Words>2045</Words>
  <Application>Microsoft Office PowerPoint</Application>
  <PresentationFormat>On-screen Show (16:9)</PresentationFormat>
  <Paragraphs>169</Paragraphs>
  <Slides>25</Slides>
  <Notes>5</Notes>
  <HiddenSlides>0</HiddenSlides>
  <MMClips>0</MMClips>
  <ScaleCrop>false</ScaleCrop>
  <HeadingPairs>
    <vt:vector size="6" baseType="variant">
      <vt:variant>
        <vt:lpstr>Fonts Used</vt:lpstr>
      </vt:variant>
      <vt:variant>
        <vt:i4>9</vt:i4>
      </vt:variant>
      <vt:variant>
        <vt:lpstr>Theme</vt:lpstr>
      </vt:variant>
      <vt:variant>
        <vt:i4>30</vt:i4>
      </vt:variant>
      <vt:variant>
        <vt:lpstr>Slide Titles</vt:lpstr>
      </vt:variant>
      <vt:variant>
        <vt:i4>25</vt:i4>
      </vt:variant>
    </vt:vector>
  </HeadingPairs>
  <TitlesOfParts>
    <vt:vector size="64" baseType="lpstr">
      <vt:lpstr>Aptos</vt:lpstr>
      <vt:lpstr>Arial</vt:lpstr>
      <vt:lpstr>Arial (Headings)</vt:lpstr>
      <vt:lpstr>IBM Plex Mono</vt:lpstr>
      <vt:lpstr>OpenSymbol</vt:lpstr>
      <vt:lpstr>Poppins</vt:lpstr>
      <vt:lpstr>Proxima Nova</vt:lpstr>
      <vt:lpstr>Symbol</vt:lpstr>
      <vt:lpstr>Wingdings</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Introduction to Coding Workshop by Slidesgo</vt:lpstr>
      <vt:lpstr>Slidesgo Final Pages</vt:lpstr>
      <vt:lpstr>Slidesgo Final Pages</vt:lpstr>
      <vt:lpstr>Java Web Services</vt:lpstr>
      <vt:lpstr>PRESENTED BY</vt:lpstr>
      <vt:lpstr>Introduction</vt:lpstr>
      <vt:lpstr> Java Web Services</vt:lpstr>
      <vt:lpstr>History and Evolution</vt:lpstr>
      <vt:lpstr>SOAP Web Services</vt:lpstr>
      <vt:lpstr>SOAP Fundamentals</vt:lpstr>
      <vt:lpstr>Java API for XML Web Services (JAX-WS)</vt:lpstr>
      <vt:lpstr>Implementing SOAP with JAX-WS</vt:lpstr>
      <vt:lpstr>SOAP Code Examples</vt:lpstr>
      <vt:lpstr>SOAP Architecture</vt:lpstr>
      <vt:lpstr>RESTful Web Services</vt:lpstr>
      <vt:lpstr>REST Fundamentals</vt:lpstr>
      <vt:lpstr>Java API for RESTful Services (JAX-RS)</vt:lpstr>
      <vt:lpstr>Implementing REST with JAX-RS</vt:lpstr>
      <vt:lpstr>REST Code Examples</vt:lpstr>
      <vt:lpstr>REST Architecture</vt:lpstr>
      <vt:lpstr>Security Considerations</vt:lpstr>
      <vt:lpstr>SOAP Security Mechanisms</vt:lpstr>
      <vt:lpstr>REST Security Practices</vt:lpstr>
      <vt:lpstr>Comparative Analysis</vt:lpstr>
      <vt:lpstr>Deployment and Trends</vt:lpstr>
      <vt:lpstr>Deployment Methods</vt:lpstr>
      <vt:lpstr>Emerging Technologies</vt:lpstr>
      <vt:lpstr>Conclusions and future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waleed ahmed</cp:lastModifiedBy>
  <cp:revision>8</cp:revision>
  <dcterms:modified xsi:type="dcterms:W3CDTF">2025-05-10T19:06:53Z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2025-05-10T11:15:31Z</dcterms:created>
  <dc:creator>Unknown Creator</dc:creator>
  <dc:description/>
  <dc:language>en-US</dc:language>
  <cp:lastModifiedBy>Unknown Creator</cp:lastModifiedBy>
  <dcterms:modified xsi:type="dcterms:W3CDTF">2025-05-10T11:15:31Z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